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05:48.1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2260 5715 24575,'32'0'0,"-1"0"0,4 0 0,9 0 0,-2 0 0,12 0 0,7 0 0,4 0 0,2 0 0,-4 0 0,-6 0-1967,0 0 1,-5 0 0,-1 0 0,4 0 0,9 0 1949,-16 0 0,4 0 0,4 0 0,3 0 0,2 0 0,3 0 0,0 0 0,1 0 1,1 0-1,-2 0 0,-1 0 0,-1 0 0,-4 0-237,3 0 0,-2 0 0,-1 0 1,-1 0-1,0 0 0,0 0 0,0 0 1,0 0-1,0 0 0,2 0 1,0 0 253,0 0 0,1 0 0,0 0 0,1 0 0,1 0 0,-1 0 0,1 0 0,-1 0 0,0 0 0,-1 0 0,0 0 0,-1 0-111,6 0 1,0 0 0,-1 0 0,1 0 0,-1 0 0,-1 0-1,-1 0 1,-1 0 0,-2 0 0,-1 0 110,10 0 0,-2 0 0,-2 0 0,-2 0 0,0 0 0,-1 0 0,-1 0 0,1 0 0,-2 0 0,0 0 0,-1 0 0,2 0 0,3 0-271,-4 0 0,3-1 1,1 1-1,2 0 1,0 0-1,-2-1 1,-2 0-1,-4 0 271,9 0 0,-3-1 0,-3-1 0,1 1 0,3-1 43,-9 0 0,3 1 0,1-1 0,0 0 0,-2-1 1,-4 0-1,-5 0-43,19-5 0,-8-2 0,-3 1 534,-9 0 1,-3 1 0,1-1-535,10-2 0,2 0 0,-5 1 0,-4 2 0,-1 0 0,10-4 0,-3 0 3053,2 2-3053,-9 2 4621,-16 3-4621,-7 3 4337,-10 2-4337,-8 1 0,-5 0 0</inkml:trace>
  <inkml:trace contextRef="#ctx0" brushRef="#br0" timeOffset="2396">2066 7160 24575,'34'0'0,"9"0"0,-3 0 0,-9 0 0,4 0 0,6 0 0,6 0-1303,-4 0 1,5 0 0,3 0-1,3 0 1303,0 0 0,4 0 0,2 0 0,0 0 0,0 0-1085,1 0 1,1 0 0,0 0-1,1 0 1,1 0 1084,-6 0 0,0 0 0,0 0 0,2 0 0,-1 0 0,2 0 0,-5 0 0,1 0 0,0 0 0,1 0 0,-1 0 0,-1 0 0,-2 0-388,9 0 0,-2 0 0,-1 0 1,0 0-1,2 0 388,-2 0 0,2 0 0,2 0 0,-2 0 0,-3 0 0,-4 0-364,-1 0 1,-4 0-1,-2 0 1,0 0 363,12 0 0,-1 0 0,-1 0 0,-2 0 0,-1 0 0,0 0 0,4 0 0,1 0 0,0 0 0,1 0 0,1 0 0,0 0 0,-3 0 0,0 0 0,-1 0 0,-1 0 0,-1 0 0,0 0 0,-2 0 0,0 0 0,0 0 0,-3 0 0,-1 0 0,0 0 16,-2 0 1,-1 0-1,0 0-16,-3 1 0,0-1 0,-1 2 1199,12-1 1,-2 2-1200,2 2 0,-2 1 0,-8 1 0,-2 0 1949,-4 0 1,-2-1-1950,2 0 0,-2-2 0,14 1 1442,-15-4 0,2 0-1442,0-1 0,0 0 0,-2 0 0,0 0 1170,0 0 1,0 0-1171,9-2 0,-2 0 0,-11 1 0,0 1 834,14-3 0,3 1-834,-1 2 0,-1 0 0,-10 0 0,0 0 392,12-1 1,2 1-393,-1 0 0,-2 0-565,14 0 565,-18 0 0,-2 0 0,8 2 0,2 0 0,4 1 0,-4-1 0,-3-2 0,-5 1 0,-5-1 0,-1 0 0,-2 0 0,-1 0 0,-2 0 565,-4 0-565,0-2 0,0-2 0,0-2 0,-4 0 0,14-1 0,-4 4 0,6-2 0,-9 1 0,2-4 0,-6 2 0,21-5 0,-19 4 0,9 0 0,-12 2 0,1-1-6784,3 0 6784,2 0 0,4 0 0,0 3 0,5-1 0,2 0 0,3-1 0,2-2 0,-6 2 0,-2-1 6784,-5 0-6784,-3-2 0,-1-2 0,-2-1 0,-1-2 0,-1-1 0,4 1 0,1-1 0,-2 3 0,6-3 0,-13 4 0,5-3 0,-18 8 0,-2 0 0</inkml:trace>
  <inkml:trace contextRef="#ctx0" brushRef="#br0" timeOffset="4744">2341 8570 24575,'20'0'0,"8"0"0,24 0 0,-16 0 0,2 0-1778,8 0 1,2 0 1777,9 0 0,2 0-851,-17 0 1,0 0 0,2 0 850,5 0 0,2 0 0,2 0-709,6 0 0,2 0 1,1 0 708,-14 0 0,1 0 0,1 0 0,-1 0 0,3 0 0,1 0 0,0 0 0,0 0 0,0 0 0,1 0 0,0 0 0,4 0 0,1 0 0,4 0 0,1 0 0,0 0 0,-2 0 0,-7 0 0,-1 0 0,-1 0 0,1 0 0,1 0 0,5 0 0,1 0 0,1 0 0,-1 0 0,-2 0 0,3 0 0,-2 0 0,1 0 0,1 0 0,-3 0 0,2 0 0,0 0 0,1 0 0,-2 0-726,-5 0 0,-2 0 0,1 0 0,0 0 0,2 0 726,-3 0 0,1 0 0,1 0 0,0 0 0,1 0 0,1 0 0,5 0 0,1 0 0,2 0 0,-2 0 0,-1 0 0,-4 0 0,8 0 0,-5 0 0,0 0 0,3 0 0,-10 0 0,3 0 0,1 0 0,0 0 0,-3 0 0,-3 0 0,3 0 0,-5 0 0,0 0 0,3 0 0,3 0 0,4 0 0,0 0 0,-1 0 0,-3 0-570,-5 0 1,-2 1-1,-2-1 1,2 1 569,9 0 0,2 0 0,-3 0 0,-7 1 0,1 2 0,-8 2 441,-5-1 0,-2 1-441,0 0 0,-1 0 0,-1-1 0,-1-1 2038,20 2-2038,-8-3 0,0-2 0,1-1 0,4 0 0,7 0 3372,6 0-3372,-29 0 0,1 0 0,-2 0 0,0 0 0,-1 0 0,1 0 0,6 0 0,-1 0 0,10 0 6189,15 0-6189,-33-2 764,1-4-764,-1-2 0,0-3 0,2 1 820,3 1-820,19 2 0,-14 2 75,12 2-75,-25 3 0,-4 0 0,-7 0 0,-4-2 0,-5 1 0,-2-1 0,0 2 0,7 16 0,10 28 0,-8-18 0,3 12 0</inkml:trace>
  <inkml:trace contextRef="#ctx0" brushRef="#br0" timeOffset="7118">2352 10002 24575,'16'0'0,"8"0"0,13 0 0,13 0 0,10 0-770,-25 0 1,2 0 769,4 0 0,2 0-1137,14 0 1,5 0 1136,-16 0 0,3 0 0,0 0 0,3 0 0,2 0 0,3 0 0,-3 0 0,3 0 0,1 0 0,-2 0 0,6 0 0,-2 0 0,2 0 0,-10 0 0,2 0 0,0 0 0,1 0 0,6 0 0,3 0 0,-2 0 0,-3 0 0,3 0 0,-4 0 0,2 0 0,-3 0 0,2 0 0,2 0 0,1 0 0,-6 0 0,2 0 0,0 0 0,-1 0 0,-3 0 0,-2 0 0,-4 0 0,2 0 0,5 0 0,-5 0 0,7 0 0,2 0 0,2 0 0,0 0 0,-4 0 0,-4 0-1381,11 0 1,-6 0 0,0 0 0,4 0 1380,-9 0 0,4 0 0,1 0 0,0 0 0,-1 0 0,-4 0 0,7 0 0,-4 0 0,-1 0 0,4 0-655,1 0 1,4 0-1,1 0 1,-2 0 0,-5 0 654,-5 0 0,-3 0 0,-1 0 0,2 0-267,1 0 1,3 0 0,0 0 0,-2 0 0,-3 0 266,7 0 0,-3 0 0,0 0-48,1 0 0,0 0 1,0 0 47,-3 0 0,-2 0 0,1 0 0,-2 0 0,-1 0 0,1 0 0,-2 0 0,-1 0 0,1 0 0,-1 0 0,0 0 0,2 0 0,4 0 0,2 0 0,0 0 0,6 1 0,0-1 0,2-1 272,-13 1 0,1-1 1,1 0-1,-2 0-272,16 0 0,-2 0 0,-1 0 0,-4-1 0,-2-1 0,0 1 702,-5-1 1,0-1-1,2 1-702,-4 1 0,2 0 0,-1-1 0,-2 1 0,0-1 0,-1 0 0,1 0 0,9 1 0,3 0 0,-1 0 0,-7 0 0,0 0 0,-3-1 0,10 1 0,2 0 0,-13 0 0,5-1 0,-1 1 0,-5 0 0,8 0 0,-1 1 0,6-1 0,5 0 0,-7 0 0,-8 1 0,-1-1 0,-1 1 0,2-1 0,-4 0 0,-5 0 0,-3-1 0,2 1 0,0-1 1191,-1-2 0,-3 0-1191,14-1 0,-17 1 0,-1 0 0,9-1 2212,5-1-2212,0 1 0,0-3 3943,0 1-3943,-2 1 1899,-1 0-1899,1 1 447,-1-1-447,1-2 0,-4 3 0,-3 0 0,-5 2 0,-6 1 0,-5 2 0,-4-1 0,-6 1 0,-2-1 0,-4 0 0,-2-1 0,1 0 0,-1-1 0,0-4 0,0-1 0,-1 0 0,-2 3 0</inkml:trace>
  <inkml:trace contextRef="#ctx0" brushRef="#br0" timeOffset="9252">1872 11188 24575,'9'-3'0,"6"0"0,14 3 0,29 0-2857,-16 0 0,5 0 2857,11 0 0,9 0 0,-20 0 0,7 0 0,2 0 0,0 0 0,-3 0-971,-2 0 1,-1 0 0,-1 0 0,4 0 970,5 0 0,4 0 0,1 0 0,-1 0 0,-3 0 0,0 0 0,-2 0 0,-1 0 0,0 0 0,3 0 0,0 0 0,0 0 0,2 0-368,-10 0 0,1 0 0,0 0 1,0 0-1,0 0 368,12 0 0,-1 0 0,0 0 0,-1 0 0,0 0 0,-1 0 0,0 0 0,0 0-578,-3 0 0,0 0 0,0 0 0,0 0 578,-1 0 0,-1 0 0,0 0 0,0 0 0,-1 0 0,-1 0 0,0 0 0,1 0 0,1 0 0,1 0 0,0 0 0,0 0 0,3 0 0,0 0 0,0 0 0,1 0-198,-11 0 1,1 0 0,0 0 0,0 0 0,0 0 197,9 0 0,-1 0 0,0 0 0,-1 0 0,-4 0 0,-1 0 0,0 0 0,2 0 0,5 1 0,2-1 0,1 2 0,0-1 0,-9 1 0,1 1 0,0 0 0,-1 0 0,0 0 0,7 1 0,0 0 0,-2 1 0,2 0 0,1 2 0,3 0 0,-3 0 0,-6 1 541,-5 0 1,-5 1-1,2 0-541,1 0 0,2 1 0,1-1 0,-3 0 0,2-1 0,-4-1 0,3 1 0,9 2 0,1 0 0,1-2 0,1-3 0,-1-1 0,-2-1 244,-10 0 0,-3-1 0,3 0-244,-1-1 0,2 0 0,0 0 0,-2 0 0,0-1 0,-2 0 0,-1 0 546,2 0 0,-1 0 0,1 0-546,-2 0 0,1 0 0,-1 0 0,-1 0 0,0 0 0,2 0 0,12 1 0,2-1 0,-4 1 0,0 0 0,-1 2 0,-8-2 0,1 0 0,-5 1 1621,-7 1 1,-4 1-1622,2-1 0,1-1 0,-3 1 0,0-1 824,19 3-824,-11-2 3896,-11-1-3896,-10-2 2078,-6 0-2078,-4 0 697,-3 0-697,-4 0 0,1 0 0,-4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25:41.2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5159 3633 20310,'-3'-47'900,"1"-1"1,-1 0-1,0-14 1,0 9-543,-1 17 231,2 17-640,0 13 246,9 41-195,-1 7-1608,-2 7 1,0 3 1607,-2-18 0,0-1-363,-3 18 0,-2-1 347,-4 5 145,-5 4-34,4-29 118,-2-14-11,6-32-174,0 4-28,4-24 22,10 4 2947,9-9-2972,2 15 0,4 2 3,11-9 0,-5 12 0,2 2 12,16-5 416,-18 9 0,1 0-417,-1-2 0,-1 0-6,-2-3 1,-1-1-12,-2 0 1,0-2-122,18-21 177,-8 6 12,-11 7 89,-11 6 78,-8 7 18,-4 4 413,-3 5-632,1 4 62,0 6-157,0 11 62,2 13 21,3 17-27,3 12-82,2-16 1,0-1-182,5 16-833,3-8 1,1-3-635,1-6 1741,1-1 0,0-4 0,-7-13 0,5 4 0</inkml:trace>
  <inkml:trace contextRef="#ctx0" brushRef="#br0" timeOffset="374">6126 3305 21719,'-2'-5'2196,"1"1"-1597,1 4-554,79-61-1206,-42 44 1149,-1-5 1,7-4 0,-4 7-179,22 11-217,-23 3 1,0 0-418,-2 1 1,-2-1-2722,21-1-2123,-20 2-1462,-37 3 7130,-9 1 837,-32 1-142,8 2 4205,-10 1-1655,-4-1-1885,18-1 657,-9 0-252,15 3-1418,5-1 174,1 7-45,12 11-331,1 8-100,3 2 11,6 15-45,5-1 1495,-1-14 0,0 4-4915,4 14 1,0 1 2842,-2-10 1,-1-2 0,-1-2 0,0-4-1,-1-5 1</inkml:trace>
  <inkml:trace contextRef="#ctx0" brushRef="#br0" timeOffset="958">6870 3264 24967,'5'-43'353,"0"0"0,-1 3 0,2 17-330,3 40-1,-1 3 17,7 25-11,-1 16-22,-8-28 0,0 0 2,0 6 0,-1-2 20,-2 15-28,-2-18 51,0-10 302,-1-15-163,-1-11-128,1-14-34,-1-7 16,0-23 1,3-3-37,0 14 1,1-3 13,4-10 1,1-2-274,0 8 1,1 0 250,3-4 0,2 3-6,5-5 1,7 9-12,6 22 11,-6 3-11,21 20 12,-18 16 5,14 21 5,-16-3 1,-10 0 0,-2 0 539,-3 3-539,-3 3 0,-2-1 5,-6-1 11,0 1 34,-3-25 67,0-20 6,1-25-101,1-12-22,3-12 30,4 7 1,3 1-21,4-4-5,2 5 1,3 1 33,15 0-15,-5 17 1,2 4 3,24-3-416,-21 17 1,0 3 386,7 8-5,-9 8 0,-2 4-17,9 20-36,-11-8 0,-3 2-216,2 19-3277,-14-7 1,-4 2 2917,-2 9 0,-3-23 0,-1-3 1,-2-5-1</inkml:trace>
  <inkml:trace contextRef="#ctx0" brushRef="#br0" timeOffset="1566">8334 2941 24592,'1'-44'412,"1"0"1,-2 3 0,5 14-396,5 27 62,4 18 44,-1 21-53,-8-9 0,-1 4-473,-6 7 1,-2 2 469,-4 4 0,-1 0-42,-3 1 1,-1 0-1,2-4 0,2-1-3,3-5 1,2-3 11,7 14 261,29-7-200,14-27-75,-6-8 0,4-2-388,5-7 1,3-4 269,7 1 0,1-3-969,2-1 0,0-1-872,-3-1 1,-2 0 1938,-11 0 0,-4 2 0,8-4 0,-27 6 0</inkml:trace>
  <inkml:trace contextRef="#ctx0" brushRef="#br0" timeOffset="2066">9163 2296 20604,'-33'-48'358,"1"0"1,-1 0 0,-1 3-1,-3 2 1,-1 4-186,-1 6 1,-3 5 0,-2 2-1489,-6 2 0,-3 3 1,-3 3 1391,9 6 0,-3 2 0,-1 1 0,-1 3-450,-8 1 0,-2 3 0,-2 2 0,-1 2 407,6 2 1,-2 1 0,-1 1 0,-1 2 0,-1 0-134,5 1 0,-2 1 1,0 1-1,-1 0 0,-1 1 1,0 1 99,3 0 1,-1 1-1,0 0 1,0 1 0,-1 0-1,-1 1 1,1 1-145,4-1 1,0 0 0,-1 1 0,0 0 0,0 1 0,0 0 0,0 1 0,-1 0 143,6-1 1,0 1 0,-1-1 0,0 2 0,1-1 0,-1 1 0,1 0-1,-1 1 1,1 0-35,1 0 1,-1 1-1,1 0 1,-1 1-1,1-1 1,0 2-1,1-1 1,0 0-1,0 1 28,-4 2 0,1 1 0,0 0 0,0 0 0,1 1 1,1-1-1,0 1 0,1 0 2,-3 3 1,1-1 0,0 1-1,1 0 1,1 0 0,1 1-1,2 0-1,-4 3 0,2 0 1,0 0-1,2 1 0,2 0 1,1 1 54,-3 3 1,1 1-1,2 0 1,2 0-1,3 1-57,3-3 1,3 0-1,1 1 1,2 0-1,2 3-7,2 1 1,3 3 0,1 1 0,3-2 0,1-3 6,-3 8 0,2-2 1,7 1-5,6 13 1,7 2 0,12-8 169,22-5 0,14-8-162,-12-16 1,4-1 0,4-1-1,3-4-2,0-3 1,2-3 0,3-2 0,2-2 0,1-1 4,-1-1 1,1-2 0,1-1 0,2-1 0,1-1 0,1 0 1,-3-2 0,1-1 0,1 0 0,1-2 1,0 0-1,1-1 0,0 0 6,-3-1 0,0 0 0,1-1 0,0-1 0,1 0 1,0-1-1,1 0 0,-1-1-37,-3 1 1,1-1-1,-1-1 1,1 0-1,0 0 1,1-1-1,-1 0 1,1 0-1,0-1 36,1 0 0,1 0 0,0-2 0,0 1 0,1-1 1,-1 0-1,1 0 0,-1 0 0,1-1-3,1 0 0,0-1 0,-1 0 0,1 0 0,1 0 0,-1-1 0,0 0 0,-1 0 0,1 0-5,0-1 1,-1 0-1,1 0 1,-1 0 0,1-1-1,-1 0 1,0 0 0,0 0-1,-1-1-26,0 0 1,-1 1-1,0-2 1,0 1 0,-1 0-1,1-1 1,-1 0 0,-1-1-1,1 0 29,-3 0 1,-1 0 0,1 0 0,-1-1 0,0 0-1,-1 0 1,0 0 0,0-1 0,-1 0-2,3-2 1,0 0 0,-1-1 0,0 0 0,-1 0 0,-1 0 0,0-1-1,-2 0 2,3-2 0,0 0 0,-2 0 0,-1-1 0,0 0 0,-2 0 0,-2-1 77,1-1 1,0-1 0,-2 1-1,-2-2 1,-2 1 0,-3-1-88,8-10 0,-2-1 1,-7 0-1,-6-1-52,-6-8 0,-7-1 1,-14 1-22,-16 3 1,-12 0 0,-9 5-9,-2 9 0,-8 3 0,-5 2 0,-2 3-95,1 3 1,-4 3 0,-2 1-1,-2 1 1,-1 2-174,4 2 0,-2 2 0,-2 0 1,0 2-1,-1 1 0,-1 1-449,5 1 1,-2 1 0,-1 1 0,0 0-1,1 2 1,-1 0 0,2 0 803,-5 1 0,0 0 0,0 2 0,1 0 0,2 0 0,4 0 0,-8 1 0,3-1 0,4 2 0,4 0 0,8 2 0,0 0 0,0-1 0</inkml:trace>
  <inkml:trace contextRef="#ctx0" brushRef="#br0" timeOffset="3107">6665 4864 9792,'-1'-49'1571,"0"-1"1,0 1 0,-2 2 0,-1 1 0,0 5-174,0 8 0,0 3-620,-8-24 598,9 38-1276,2 2 492,2 18-553,5 14-28,0 6 23,4 21 16,-6 7 429,-5-14 1,-4 2-460,-3 7 0,-5 3-9,-1-7 0,-4 1 1,2-2-12,-2 3 0,-1-1-6,-6 11 1,2-4-98,3-7-334,3-5-241,10-20 79,14-24 347,14-22 213,16-23 44,-14 16 1,1-2 22,1-4 0,-1-2-17,0-2 0,-2-1 20,-2 2 0,-2-2 61,-1-5 1,-1 1-57,-6 16 1,-2 2 49,1-9 1,-2 2 104,-2-5 10,0-7 1,-1 9-29,1 7-16,1 8-34,1 7 863,-1 8-952,-3 5 89,-4 9-17,-8 8-72,0 2 33,-11 11-33,2-3-6,-5 5-16,2-5 60,6-5 12,6-8 146,5-4-79,4-4-100,0-3-7,-1-4-38,0 1 22,1-6-17,2 7-5,4-6-1,3 4-3397,9-8 3392,-5 6 6,10-7 5,-13 10 12,3-2 10,-10 6-78,-1 2 34,-9 10 3398,2-1-3404,-14 26 0,11-15-101,-9 24-453,6-9-544,0-2 12,3-5-4330,4-10 4585,3-8 0,-1-2 0,1-5 0</inkml:trace>
  <inkml:trace contextRef="#ctx0" brushRef="#br0" timeOffset="5037">6692 4608 19546,'21'-45'1573,"-3"23"-878,-21 60-393,-3-7 1,-3 4-65,-7 10 0,-5 4-871,2-10 0,-3 2 0,-2 1 743,-5 6 0,-1 2 0,-3 0-405,7-10 1,-2 1 0,-1-1 0,0 1 357,0 1 0,-2 0 0,1 0 0,-1 0-9,0-2 1,0 1-1,1-1 1,-1-1-1,-8 12 0,0-1 0,1 0-24,3-3 0,0-1 0,0 0-376,4-3 0,0-1 0,1 0 346,3-4 0,1 0 0,1-2-136,-6 11 0,3-3-405,8-10 1,5-3-3137,4 5 3677,20-24 0,0-11 0,1-5 0</inkml:trace>
  <inkml:trace contextRef="#ctx0" brushRef="#br0" timeOffset="5337">6726 4365 23644,'39'41'109,"0"1"0,0-1 0,0 0 0,-1 2 1,-3-3-1,4 0-79,3-5 1,4 1 0,1-2 0,-3 0-1590,5 5 1,-2-1 0,2 2 1561,-11-10 0,1 2 1,1 0-1,1 1 1,-1 0-2,3 1 0,0 1 0,0 0 1,1 0-1,-1 0-37,2 1 0,0 0 1,0 1-1,1 0 1,1 2-1218,-1 1 0,2 1 0,1 1 0,-1 1 0,-1-2 1,-3-1 1158,0-1 0,-3-1 0,0-1 0,-2-1 0,0 0 0,6 6 0,0 0 0,-3-2 0,-6-5 1,-6-3-1,0 0 0</inkml:trace>
  <inkml:trace contextRef="#ctx0" brushRef="#br0" timeOffset="7229">3788 7144 18218,'-2'-60'1361,"0"0"0,0 0 0,-1-3 1,0 4-1169,-1 7 0,-1 8 328,-1 8-387,4 24-123,0 1-33,2 11 56,5 20-6,2 14-12,-1 5 1,-1 4-20,0-1 1,-2 1-314,0 1 0,0 0 319,-3 1 0,0-2 8,2 20-6,0-27 1,1-2 17,5 18 122,1-25-44,1-13 45,3-26-79,5-11-50,2 0 0,2-2 625,10-12-634,-1 3 1,1 1-4,-5 4 12,-3 3 1,0-1 4,-1-3-3380,5-13 3369,-13 16 84,4-14-78,-13 27-12,4-11 29,-5 13 106,0 2 95,1 0 51,-3 4-264,-2 3 3359,0 3-3409,-1 5 34,0 8-18,0 13-4,3 9-29,6 10-274,9 5-976,11 5-676,-11-27 0,3 0 1971,6 2 0,0-2 0,3 4 0,0-6 0</inkml:trace>
  <inkml:trace contextRef="#ctx0" brushRef="#br0" timeOffset="8263">4711 7227 15115,'7'-8'6587,"-2"2"-5763,-5 6 1343,0 0-2010,-27-53-135,21 37-22,-14-41 34,30 49-6,10-1 33,5-8-21,-8 5 77,0-11 34,-13 4 24,-1-10-2,-6-2 40,-4-1 0,-5 5-45,-4 8-90,-3 8-50,-2 8-22,-2 11-34,1 12 22,1 14 12,6 12-12,6 8 1,12 1-23,13 0-28,4-26 0,4-2-6,14 8-98,7-12 1,2-5 36,2-8-299,1-3 0,1-4 394,-17-8 0,-1-4-63,9-5 1,-1-4 135,-13 0 0,-3-2 61,12-27-33,-28 17 67,-11-8-5,-6 8-12,-6-5 626,-2 9-738,-3 10-11,7 11 264,-6 13-275,7 11 28,-3 12-12,3 6-22,4 9 6,3-15 0,7 4 17,3-21 22,4-3 11,4-11 50,11-23-10,-2-7-6,2-6 134,-7-3 67,-10 13-27,-3-2-96,-3 11-157,-2 9-16,-1 5-6,1 10 56,0 8-51,1 10-167,9 19-230,5 0 168,4-2-297,16-1-14,-6-23 0,2-4 238,20 11 62,1-13 0,1-8-349,8-14 662,-18 2 1,-1-3 67,3-12 235,-4-9 95,-21 5 207,-3-19-251,-9 5-52,-9-8-206,-3 17 95,-7 1-28,-12 14-169,-7 8 540,-12 16-584,-2 17 0,11 2-11,-3 15 5,15-5-22,2 15 39,14-11-16,16-4 5,4-20 22,19-7 6,1-16 0,13-11 8,-18-4 1,-2-5-4,-5-2 1,-3-1-15,1-2 1,-4-1 22,-6-7 0,-3 0 5,-4 5 1,-3-2 98,0-12 0,-1 0-120,-3 13 1,-1 2 186,-5-23-123,2 38-79,3 12-6,2 10-10,2 13-1,0 33-5,1 14-788,-1-15 0,0 1 771,1-10 0,-1 0-199,0 16 0,0 4-1231,1-13 0,-1 1 0,1 0 1458,1 17 0,0-2 0,-1-5 0,1-6 0,1-10 0</inkml:trace>
  <inkml:trace contextRef="#ctx0" brushRef="#br0" timeOffset="9444">8423 6706 24424,'-6'-38'723,"4"9"-364,10 36 167,-3-2 90,-1-2 179,-3-2-728,-2-7-5,-2-2-12,-1-7-16,0 0-17,2 2-6,0 5-17,2 4-22,0 3 28,0 7 6,-1 6-28,1 13 27,0 15-5,1 13-6,-1-8 1,0 0-275,1-12 0,-1 1 274,0 19 0,-1 0 12,0-17 0,0-1-12,0 7 0,0 0 12,-1-7 0,2-1-6,1 16-12,1-18 152,-1-16 34,1-15-107,-2-15-16,3-16-35,3-16 7,3-15-22,-2 27 0,2-1 7,1-2 1,2 0-1,2 1 0,1 3-22,0 3 0,2 3 9,15-13-1,3 17-5,0 12 5,4 15-16,4 12 16,1 13-11,-17-3 1,-2 1 5,7 12 11,-13-10 0,-5 1-34,-10 6 45,-16 5-11,-18-7 11,-20-8 1,-9-7-74,-2-10-263,9-8-711,16-9-607,21-8-3157,28-4 4800,28-5 0,-15 11 0,7 2 0</inkml:trace>
  <inkml:trace contextRef="#ctx0" brushRef="#br0" timeOffset="9771">9224 6917 24295,'-47'-17'297,"1"0"0,4 2 0,7 8-213,14 24-39,6 5-12,7 5 6,5 2 29,8-1 39,6-5 128,8-5 196,2-9 6,-1-13-157,-1-11-79,-3-12-21,-1-8-29,-5-1-17,-4 2-44,-3 7-29,-3 7-44,-2 8-62,0 7 17,-1 6-16,-2 9-197,4 5-767,4 9-2000,11 5 3008,21 4 0,-14-15 0,5-3 0</inkml:trace>
  <inkml:trace contextRef="#ctx0" brushRef="#br0" timeOffset="10538">9790 6911 24990,'-40'-38'446,"1"-1"0,6 3 1,3 11-290,-6 27-73,8 10 5,-15 30-66,16 0-1697,1 10 1674,16-16 408,7-3-380,11 2-12,0-7 130,25-5-79,-13-21 90,25-13-56,-7-15-62,-14 5 0,1-4 658,-1-3 1,-2-4-628,1-16 0,-4-2-444,-6 15 1,-2-2 415,1-21 0,-3-1-3,-5 18 0,0 1 11,-1-7 1,0 0 16,0 9 1,-2 2 60,-3-13-88,-1 23-46,-1 16 6,-1 14-11,0 15-6,1 18 0,0 21-17,3-21 1,0 2-462,3 19 0,0 1 285,0-17 0,1-1-384,4 22 0,3-2-67,1-24 0,5-3 70,10 10 1,3-4 517,13 5 143,-7-30 0,0-9 42,-8-14 241,17-25 134,-21-8 129,1-15-33,-6-5-225,-11 25 1,-3 1 1154,2-12-1222,-1-11 6,-4 30-51,0 2-167,-1 13-68,-6 19 6,1 5-3404,-6 36 3393,7-19 0,5 30-6,15-22-23,24 13 68,6-16-28,3-8 33,0-20 34,-12-17 6,4-12 50,-6-28-2263,-14 1 2224,-8 0 739,-11 11-739,-4 25-77,-2-1-24,-3 25 0,-1 14 0,-2 22 0,4 0 0,1 4 0,1 4 0,1-6 0,1 2 377,0 1 0,-1 4 1,0 0-647,2 0 0,-1 1 0,1 0-567,0 7 1,0 0 0,0-2-201,0-9 0,1-2 0,-1 1 1036,1 3 0,0 0 0,0-8 0,0 11 0,0-4 0</inkml:trace>
  <inkml:trace contextRef="#ctx0" brushRef="#br0" timeOffset="11171">10477 6010 18420,'-24'-44'922,"1"0"1,0 0 0,-4-11 0,-8 9-565,-9 24 1,-10 9-1,0 3-1728,6 5 1,0 3 0,-5 2 1443,-4 1 0,-5 1 0,-1 2 1,0 4-327,13 1 0,1 3 0,0 1 1,-1 2-1,0 1 269,-6 4 1,0 2 0,-1 3 0,2-1 0,1 1-83,7-3 0,3-1 0,0 2 1,-1 1-1,-3 4 67,0 2 0,-4 4 1,-2 3-1,0 1 1,1 0-1,4-2 1,4-2-3,-3 3 0,6-4 0,0 2 0,-4 6-5,6-4 1,-4 5 0,-3 4 0,-1 2 0,1 1 0,2-1-1,4-2 1,6-3-231,2 3 0,5-3 0,3-1 0,1 2 0,-1 3 225,-2 3 1,-1 4 0,0 1-1,2 1 1,3-3 0,4-4 104,2 1 1,3-4 0,5 0-1,7 1-90,9 9 1,7 3 0,7-3 0,5-7 23,9-7 1,7-7 0,6-1-5,-6-5 0,4 1 1,3-2-1,2-2 1,2-5-11,4-5 1,2-4 0,2-4-1,1-2 1,1 0-35,-5-1 0,2-2 0,0-1 0,1-1 0,-1 0 0,-2-1 23,2 0 1,-2 0-1,-1-1 1,3-2-1,5-3 4,-12 0 1,5-3 0,3-2 0,3 0-1,-1-2 1,-1 1 0,-2-1 0,-4 0-1,-6 2-4,16-5 0,-9 1 1,-1-2-1,7-3 5,-10 3 1,7-2 0,2-2 0,3-1 0,-1-1 0,-3-1 0,-4 0 0,-7 0 8,9-9 0,-9-1 0,-3-2 0,2-2-4,-2 2 1,0-2 0,0-2-1,-2-1 1,-3-1-5,-3 0 0,-3-1 0,-1-1 0,-3-1 0,-3-1-3,-3 1 1,-3-2 0,-1 0 0,-3 0 0,-1 1-3,5-15 1,-4 2 0,-8-3 10,-10 2 1,-7-5 0,-4 1 0,-1 9-9,-5-3 1,-9 2-22,-2 14 1,-7-4 0,-5-1 0,-2 4-1,0 6-60,-1 9 0,-2 6 0,-3 3 1,-3-2-154,3 2 0,-4-1 0,-2 0 0,0 1 0,0 1 0,2 4-175,-10-2 1,3 5-1,-2 1 1,-4 2 400,4 2 0,-6 2 0,-2 0 0,1 1 0,5 1 0,9 0 0,4 0 0,7 1 0,-3 1 0,-6 0 0,-1 0 0,0 0 0,1 1 0</inkml:trace>
  <inkml:trace contextRef="#ctx0" brushRef="#br0" timeOffset="11804">5266 6545 16342,'-28'-45'927,"1"1"1,-1-1-1,-2 4 1,-3 2-1,-2 3-649,-3 7 0,-2 3 1,-4 4-1082,-5 1 1,-4 5-1,-1 2 901,7 4 0,-1 3 0,-1 1 0,-1 3-627,-5 2 1,-2 3 0,-1 2 0,0 2 557,8 0 0,-1 1 0,-1 1 0,0 2 1,0 1-206,-3 2 1,-1 2 0,0 1-1,0 2 1,0 0 177,-1 3 0,-1 0 1,0 2-1,1 2 0,0 1-201,9-3 0,0 1 0,1 2 0,0 0 0,1 1 0,0 1 196,1 2 0,1 0 0,0 2 0,2 0 1,0 1-1,1 1-1,-6 8 1,1 1 0,2 1-1,2 1 1,1 1-1,4-1 1,2 1 0,1 1-1,2 0 1,3 1-6,3-2 0,2 0 0,2 1 0,2 0 0,3 0-11,0 9 1,4 0-1,3 0 1,7 0-1,4-5 1,4 1-1,5-2 1,5-2-77,5-1 1,6-2 0,4-2-1,4-3 83,8-1 1,4-3-1,5-2 1,2-4 2,-4-5 0,2-3 0,3-2 0,2-2 0,0-2-1,-4-2 0,1-2 0,1-1 0,1-2 0,1-1 0,0-1 3,5 0 1,0-1-1,1-2 1,0-1-1,1-2 1,1 0 3,-8-1 0,1-2 0,1 0 0,0-1 0,0-2 0,-1 1 0,1-2 10,1 0 0,0-1 1,1-1-1,-1-1 1,0-1-1,0 0 1,0-1-9,0-2 0,-1 0 1,1-1-1,-1 0 1,0-2-1,0 0 1,-1-1 21,-1-1 0,-1 0 0,0-2 0,0 0 0,-1 0 0,-1-2 0,0 0-28,5-4 1,0-2 0,-1 0 0,-1-1 0,-1-1-1,-2-1 35,-3 0 0,-2-1 0,0 0 0,-1-1 1,-2-2-1,-2 0 31,4-6 0,-2-2 0,-2-1 0,-3-1 1,-2-1-37,-6 2 0,-1-1 1,-3-1-1,-3-1 1,-3 0 65,0-9 1,-3-1 0,-6 0 0,-5 0-70,-7 4 1,-6 0 0,-3 1 0,-3 3-4,-2-3 1,-3 3 0,-11 3 4,-5 12 0,-8 2 1,-5 1-1,-2 3 0,2 5-17,-4 1 0,0 6 1,-2 3-1,-4-2-5,4 2 1,-2-1 0,-3 1 0,-2 1 0,1 2 0,1 2-33,2 3 0,1 3 1,-1 1-1,0 2 1,0 1-1,0 0-91,-4 2 1,0 0 0,-1 2 0,0 1 0,0 2 0,0 0-911,-3 2 1,0 2-1,-1 1 1,1 2 0,1-1-1,0 1 1021,6-1 0,-1 2 0,1-1 0,2 1 0,2-1 1,2 0-1,-5 3 0,2-1 0,3-1 0,5 0 1,-11 5-1,0 0 0</inkml:trace>
  <inkml:trace contextRef="#ctx0" brushRef="#br0" timeOffset="12655">8932 8471 22802,'-24'44'110,"1"-1"0,-1 0 1,1 0-1,-2 0 1,-1 1-1,0-2 1,-1 0-87,-10 8 0,-2-2 1,-1 1-1048,9-10 0,-1 0 0,0-1 0,0 1 1035,1-1 1,-1 0-1,1-1 1,0 0-6,-5 7 1,1 0-1,2-2 581,-6 7 0,6-4-482,10-14 1,9-11 846,13-19-863,31-48-48,0 3 0,3-5-473,-5 7 1,2-2-1,0-1 466,-4 6 0,1-2 0,0 0 0,0 0 11,1-4 0,0-1 0,1 0 1,-1 0 13,0-1 0,1 0 1,-1 0-1,0 1 17,0 2 0,-1 0 0,1 2 1,0 1 2,7-8 0,0 2 0,1 4-32,-3 7 1,1 3 0,2 3-189,14-4 1,2 7 181,1 8 0,1 7-28,5 7 0,2 7-429,-16 3 1,1 3-1,1 2 415,6 5 0,1 2 0,0 3 0,-8-3 0,1 3 0,0 1 0,1 1-41,3 3 1,2 2-1,0 2 1,0 0-323,-8-3 1,1 1 0,0 1-1,0 0 1,1 1-535,1 2 1,0 1 0,1 0 0,-1 0 0,-2 0 852,7 5 0,0 0 0,-3-2 0,-3-2 0,-1 0 0,-4-2 1,-4-4-1,-5-2 0,1 0 0</inkml:trace>
  <inkml:trace contextRef="#ctx0" brushRef="#br0" timeOffset="18612">3046 10190 24323,'-19'-12'241,"-15"17"-202,6 18 1,-2 6-1021,-7 4 0,-3 1 1031,-3 3 1,-1 1 16,0 0 0,1 1-5,2-2 0,3-2 123,6-4 1,4 0-147,-8 16 376,24-12-443,26-10-11,21-9-263,23-8-527,-20-7 0,3-1-241,5-3 0,3-2-1106,3-1 0,1-1 2176,5-3 0,-3 0 0,7-1 0,-10 0 0</inkml:trace>
  <inkml:trace contextRef="#ctx0" brushRef="#br0" timeOffset="19079">3536 10374 25814,'10'-40'442,"0"1"0,3-21-386,-18 76 0,-4 15-61,-4 21-7,7-19 1,1 2-364,0 4 1,1 2 371,0 1 0,2 1-3,0 0 1,0-2 27,1 23-25,0-25 1,1-2 19,-1 1 221,-2 7-160,-2-31-50,-3-20-39,1-17 22,3-21 6,5-18-404,1 24 0,2-2 395,1-6 1,1-1 10,-1-5 1,1-2-9,-1-2 1,-1-1-1,-1 2 0,-1 1 11,-1 5 1,0 2-15,-1 8 1,0 2 491,2-19-512,5 16-38,9 12 16,15 12 46,13 8-24,13 15-300,-1 14 290,-8 20 11,-20 14-6,-21 8 0,-13-31 0,-7-1-6,-6-1 1,-4-1-110,-4-3 1,-3-2-440,-2-2 0,-1-3-1382,4-4 1,1-2 1952,-14 3 0,19-9 0,12-6 0</inkml:trace>
  <inkml:trace contextRef="#ctx0" brushRef="#br0" timeOffset="20377">4203 10005 20000,'-46'-1'1581,"0"-1"0,3 1 0,12 0-1429,28 1 240,1 0-101,27 0-173,7 3-62,28 5-28,-14 3 45,10 10-56,-19 6 8,-15-4 0,-4 3-19,3 22-3382,-11 10 3393,-13-21 11,-6 3-11,-2-13-168,-3 10-1390,5-10 1541,6 0 0,4-15 0,3-5 0</inkml:trace>
  <inkml:trace contextRef="#ctx0" brushRef="#br0" timeOffset="21253">5298 10113 16527,'-4'-8'2940,"-5"-26"1,2-9-1289,8-17-1476,-6 13 1,3 0 89,8 12 0,4 5 109,7 3-201,1 2-73,-7 16 101,-6 22 5,-9 19-89,-6 25-79,1-20 0,-1 1-399,-1 6 1,1 1 361,0 0 1,2 0 0,4-2 0,2-1 0,6-4 0,3-2-152,4-5 1,3-2 136,19 16-2987,-2-15 3077,-9-15 85,-9-15-23,-7-26-73,-3-8-56,0-20 0,0 2 514,6 2-519,6 7 188,7 10-228,5 8 3409,7 5-3425,9 3 50,9-1-364,7-2 370,0-2 11,-7-2 28,-14-1-29,-17 4 7,-13 3-1,-11 5-22,-4 4 28,-6 2 39,2 4 359,3 0-432,4 3 12,2 5-6,2 9-17,2 12-11,3 14 17,5 8-1,3 9-41,-5-27 0,-1 2-272,0 0 0,-1 0-872,1 1 0,1-2-4365,9 28 5092,1-15 0,-7-19 0,-3-14 0</inkml:trace>
  <inkml:trace contextRef="#ctx0" brushRef="#br0" timeOffset="21888">6107 10291 25836,'17'-55'78,"8"9"-66,16 34-7,1-4 6,-6-4 29,-11-6 4,-12-6 24,-13-2 77,-10 1 113,-8 6-6,-6 8-101,0 10-67,2 5-45,5 8-50,4 7 50,3 10 6,5 11-67,3 8 10,8 6 18,8 2-40,12-3-128,14-7-112,10-10 38,9-13-178,1-16 386,-4-15 56,-8-13 16,-10-8 57,-12-2 56,-11 6 5,-8 9-72,-11 11-56,-6 9 22,-7 14 274,-1 8-318,3 9-1,7 2-11,11-1 11,10-4 11,12-7 6,11-9-28,10-9 6,6-11 44,0-9 18,-8-9 77,-14-5 191,-13 1 107,-10 4-57,-6 6-155,-4 7-231,-3 9 0,-4 10 0,-4 18 0,-9 18 0,10-8 0,-1 2-364,-1 7 1,1 2 363,0 8 0,3 3-678,2 6 1,3 3 371,2-16 0,2 1 0,1 1-1548,3 4 1,1 1-1,1-1 1854,0-4 0,1-2 0,0-2 0,2 3 0,-1-6 0,3 8 0</inkml:trace>
  <inkml:trace contextRef="#ctx0" brushRef="#br0" timeOffset="23075">7683 9906 16208,'1'-6'7231,"0"2"-5663,-1 4-1423,-16-14 108,-10 33-113,-22 0-51,12 16 1,2 7-167,9-15 0,1 1 161,-14 20 0,4-2-45,9-8-8,6-5 0,4 0 8,11 0 28,18 7-28,12-15-16,25-8-230,-7-14 109,-11-6 0,4-2-972,8-3 0,3-2-1397,2 0 0,1-2-2449,11-1 1,-4 0 3489,-21 5 1,-4 1-1,12-2 1,-33 7-1</inkml:trace>
  <inkml:trace contextRef="#ctx0" brushRef="#br0" timeOffset="23808">8182 10040 21943,'7'-42'957,"0"1"1,0 4 0,-2 8-566,-5 18-184,0 5-146,0 4 38,0 1-32,3 4 21,0-1-27,1 2 279,1-2-94,-2-3-96,4-3-89,2-3-6,1-5-40,2-1-16,-4 3 34,5-6-12,-6 9 51,4-7-11,-7 9-17,0-1-45,-4 5-6,-2 7 40,-5 9-34,-6 14-6,-10 16 9,10-17 0,-2 2-233,0 3 1,-1 1 226,1 3 0,0 2-36,3 0 0,1 0-236,2 0 1,3 1-2082,4 6 1,4-2 2355,5 18 0,3-12 0,-4-33 0</inkml:trace>
  <inkml:trace contextRef="#ctx0" brushRef="#br0" timeOffset="24327">8504 10118 26329,'-6'55'57,"0"1"1,-1 1 0,1-1-38,1-9 0,0 0-1000,-1 1 0,0-1 985,1-4 1,0-1 5,-1-6 0,1-2 615,-4 11-497,-9-8 338,4-26-394,-4-11-45,9-23 5,5-19-25,6 3 1,2-1 8,1-20 4,2 8 0,0-2-21,0 9 0,0 0-515,2-13 0,1-2 523,1 2 1,2 0 7,1 6 1,1 3-159,0 8 1,1 4 147,1 9 0,1 2-1,17-8-50,0 17 867,-2 10-856,-3 15 1153,-5 11-1119,-9 16-6,-8 10 34,-11 5-28,-9 2 361,-12-5-373,-5-6-105,-4-11-617,2-10-3490,6-13 4224,10-10 0,8-1 0,5-2 0</inkml:trace>
  <inkml:trace contextRef="#ctx0" brushRef="#br0" timeOffset="24641">8945 9782 26318,'-12'-1'156,"10"4"-116,23 11-46,8 4 23,2 4-6,-2 8-11,-7 8 0,-10 8 28,-8 4 6,-9 1 27,-11 3-33,3-19-5,-10 7-46,9-22-178,-4 3-1570,6-5 1771,4-6 0,5-5 0,2-4 0</inkml:trace>
  <inkml:trace contextRef="#ctx0" brushRef="#br0" timeOffset="26026">11254 9562 25707,'25'-32'437,"-20"22"-373,-24 28 1,-11 13-1,0-2 1,-1 0-322,5-5 1,1 1 303,-6 4 1,2 2-17,3 4 0,2 0-3,-11 16-17,17-16 0,10-2 164,26-10-253,30-3-132,-5-14 0,6-5-561,-8-3 0,3-1 0,1-1-725,7-1 1,1 0 0,-1-2 1076,-3 1 0,-2-1 0,-3 1 0,4 0 0,-6 0 0,5-1 0</inkml:trace>
  <inkml:trace contextRef="#ctx0" brushRef="#br0" timeOffset="27169">12030 9982 21469,'-3'-44'870,"1"0"1,-1-1 0,0-12 0,0 9-451,3 9 363,0 25-682,0 28-17,0 27-59,1-7 0,1 4-314,-1 11 0,0 3 294,1 7 1,1 3-395,-2-16 0,1 0 0,0 1 344,0 2 0,0 0 0,1 0-179,0 1 0,1 1 0,0-2-225,1-2 1,-1 0 0,1-2-132,2 14 1,-1-3 189,-1-15 1,-1-5-31,-3 3 387,-10-41 89,-6-34 8,4 5 0,0-5 14,0-10 1,0-4 13,-1-9 0,2-3-14,4 15 0,0-2 0,0 0 26,1-4 1,0-1 0,0 0-577,1-2 0,-1 0 0,1 2 533,0 11 1,1 2 0,-1-2 137,-2-11 1,0-2 0,1 5-281,1 3 1,0 2 211,0-17 1,3 2-48,5 23 1,3 4 354,15-15-416,13 22-12,12 18-17,9 20 3,-24 1 1,0 5 317,1 7 0,-1 4-313,-2 6 1,-4 3-3,-5 3 0,-4 1-6,-6 1 1,-7 0 22,-8-3 0,-6-1 887,-5-3 1,-5-2-905,-5-5 0,-3-2-53,-1-4 0,-1-2-108,-26 9-4303,9-14 4464,14-12 0,16-3 0,10-4 0</inkml:trace>
  <inkml:trace contextRef="#ctx0" brushRef="#br0" timeOffset="27653">12601 9507 22156,'-4'-8'3775,"0"2"-3517,4 6 61,-50-62-213,38 46-86,-14-19 0,10 9 19,36 33-11,18 9-23,19 13-13,-24-10 0,-1 3-241,2 3 0,-3 2 243,-3 2 1,-4 1-1,-6 0 1,-5 2 22,-3 26-130,-25-5 158,-17-8-22,-15-7-1,-5-10-89,4-10-588,10-10-2409,16-5 3064,12-3 0,9 0 0,1 0 0</inkml:trace>
  <inkml:trace contextRef="#ctx0" brushRef="#br0" timeOffset="28496">13520 9299 25124,'-16'51'149,"8"-16"0,2 2-138,6-3 0,3 2-298,1 7 0,3 3 320,2 2 1,1-1-615,-1-11 0,0-2 581,5 23 461,-11-23-394,-12-18 101,-21-11-117,9-9 61,-18-22-62,26 6 28,0-22-16,12 3-6,12-10 17,14 4-51,-2 23 1,4 4 5,24-4 53,1 8-69,1 23-12,-2 17-6,-4 8 17,-5 12 1065,-27-14-1076,-18 8 22,-15-9-16,-13 7-20,5-19 0,-3-2-350,-26 6-449,9-6-201,16-14-7014,24-14 8028,8-2 0,-2 0 0,5 4 0</inkml:trace>
  <inkml:trace contextRef="#ctx0" brushRef="#br0" timeOffset="28830">14041 9601 21831,'-2'-3'3624,"0"1"-3002,2 2-617,-21 4 40,31 9 17,2 11-51,32 2 0,13-1-16,-10-15 21,-13-6 35,7-15 44,-20-4 146,4-12 168,-15 4 55,-6 4-256,-4 8 55,-1 4-162,-3 7 16,-5 31-94,2-8 7,-1 10 1,-1 4-257,4-5 1,-1 0 227,0-1 1,0 3-87,1 24 0,1 1-375,2-16 0,1 1-1438,1-1 0,0 2 1,1-3 1896,0 5 0,1-5 0,2 12 0,-2-25 0</inkml:trace>
  <inkml:trace contextRef="#ctx0" brushRef="#br0" timeOffset="29202">14628 9782 27023,'8'-22'17,"4"6"-17,16 28 45,13-6-28,-12-6 39,10-10-23,-24-1-3302,1-22 3320,-11 13 128,-17-32 45,-6 22 22,-16-8-134,9 21 168,-14 10-224,19 10 56,-21 19-67,19 6-17,-5 18-22,14-11-45,13 25-45,18-17 943,0-12 0,4-1-1598,22 6 739,10-12 0,-2-4 0,-15-7 0,-1-2 0,0 0 0</inkml:trace>
  <inkml:trace contextRef="#ctx0" brushRef="#br0" timeOffset="29736">15472 9527 26015,'14'-42'300,"0"-1"1,-2 3 0,-2 15-240,-8 24 46,-8 15 50,-12 17-115,0-7 0,-4 3-246,-7 5 0,-2 1 223,-5 3 1,-2-1-437,2 0 1,0-2 435,6-3 1,3 0 14,-7 20 10,25-9 1,30-9-73,24-5-51,-12-16 1,4-3-503,4 0 1,1-3 90,3 0 0,0-1-507,-1-2 0,0-1-1560,-3-1 0,0-2 2557,0-4 0,-3-1 0,4 1 0,-8-7 0</inkml:trace>
  <inkml:trace contextRef="#ctx0" brushRef="#br0" timeOffset="29919">16062 9558 27029,'-14'-41'487,"1"0"0,2 4 0,1 12-403,5 23-39,0 20-22,-6 20-18,3-7 1,-1 4-504,-2 7 1,0 4 469,-3 6 0,0 3-636,5-14 1,-1 1 0,1 1-426,0 4 1,0 1 0,1 0 1088,1-4 0,1-1 0,0-3 0,0 4 0,2-6 0,1 7 0</inkml:trace>
  <inkml:trace contextRef="#ctx0" brushRef="#br0" timeOffset="32587">16302 9759 23422,'-6'-45'773,"0"0"0,1 3 0,1 13-544,4 26-49,7 41 27,0 8-751,-2-3 1,0 3 604,-1 0 1,-2 0-1,-1 3 1,-2 1-37,-2 2 0,-2-1-14,-2-2 1,-2 0 10,-3-3 1,-2-2-79,0-4 1,-1-3 77,2-7 1,-1-3 27,-4 10 40,8-20-57,6-16 6,19-45-16,-2-2 215,-2 13 0,0-1-235,-1-5 0,-1 1-3,-1 0 0,-2 0 14,3-13 0,-1-2-341,0 0 1,-1-1 340,-1 3 0,1 0 5,0 4 1,0 2-17,1 5 0,1 1-23,1 5 1,1 2 7,12-19-4,1 15 4,0 16-4,-1 12 416,0 13-366,-5 10 1169,-5 15-1231,-7 10 23,-13 5-23,-9 0 16,-13-6 40,-7-7-33,-4-10-51,0-8-286,1-11-1063,7-12-4712,13-10 6117,10-4 0,7 7 0,2 6 0</inkml:trace>
  <inkml:trace contextRef="#ctx0" brushRef="#br0" timeOffset="32920">16907 9267 20800,'-7'-3'4061,"2"1"-3593,-23-11 0,-4-2 114,5 4-369,-9-5 0,2 1-23,19 9-139,7 2-23,6 7-17,4 5 6,6 6 27,10 8-27,11 7-1710,-3-6 0,0 0 1698,14 12-8,-7-6 1,1 1-206,-8-7 1,-1 1 207,6 5 0,1 2 8,-4-3 0,-3 0 4,13 18 4,-23-12-38,-42-4-163,-2-13-1479,-8-5 1,-3-2 1663,-11 1 0,7-1 0,19-5 0</inkml:trace>
  <inkml:trace contextRef="#ctx0" brushRef="#br0" timeOffset="34746">9653 9619 11441,'-47'-14'1312,"0"1"0,0 0 0,-5-1 0,-3-1-1824,11 4 1,-4-2 0,-2-1 0,1 2 901,-8-1 0,0 0 0,1 1-685,-1 1 0,1 0 0,-4 0 503,2 1 1,-4-1 0,-1 0-1,-1 1-368,9 2 1,0-1 0,-2 2 0,0-1-1,-1 1 198,7 0 0,-2 1 1,0 0-1,0 1 1,-1-1-1,0 1-255,-3 0 1,-1 0 0,-1 0 0,0 1 0,0-1 0,-1 2 220,6-1 0,0 2 0,-1-1 0,0 0 0,-1 1 0,1 0 0,-1 0-95,-3 0 0,0 0 0,-1 1 1,0 0-1,0-1 0,-1 2 1,1-1 93,5 1 1,0 0-1,-1 1 1,1-1-1,-1 1 1,0 0-1,0 0 1,0 0-29,-2 1 1,0-1-1,0 1 1,0 0-1,0 0 1,-1 1-1,1-1 1,-1 1 23,0 1 0,0-1 0,-1 1 1,1 1-1,0-1 0,-1 1 1,1 0-1,0 0 3,-1 0 0,1 0 0,-1 1 0,0 0 0,1 0 1,-1 0-1,1 1 0,0 0 2,0 0 1,0 0 0,1 1 0,-1 0 0,1 0 0,0 0 0,-1 1 0,1-1-5,1 1 0,-1 0 0,1 0 0,0 1 0,0-1 0,0 1 0,0 0 0,1 0 0,0 0 0,1 1 0,-1-1 0,1 1 0,0 0 0,1 0 0,-1 0 0,1 1-1,-7 1 0,1 0 0,-1 0 1,1 1-1,1 0 0,-1 0 1,1 0-3,3 0 1,-1 1-1,1-1 1,0 1 0,1 0-1,0 0 1,1 1-1,-6 2 0,1 0 0,0 0 0,1 1 1,1 0-1,1 1-3,4-1 0,0 0 1,2 1-1,0 1 1,1 0-1,2 0 29,-5 4 1,2 1 0,1 0 0,2 2 0,2 0-40,-4 6 1,3 1 0,2 1 0,3 2 116,8-2 1,1 2 0,4 0 0,4 2-126,-2 11 0,6 1 0,9 3-11,10-8 0,6 2 0,5 1 0,6-2 29,8 1 0,8 0 1,4-2-1,3-2 13,-5-7 1,2 0 0,3-2 0,3-2 0,5-1 9,0-6 1,4-1 0,3-2-1,3-1 1,0-1 0,1-2 0,-2-1 10,4-1 1,0-2 0,1-1 0,0-2 0,2-1 0,2 1-32,-11-4 0,2 1 0,1-1 0,2-1 1,0 1-1,-1-2 0,0 1 0,-2-2 1,-2 0 17,11 1 1,-2-1 0,-3-1 0,1-1 0,2-1 0,3 1-45,-12-2 1,3 1 0,1-1-1,1-1 1,1 1 0,0-1 0,-1 0-1,0 0 1,-2-1 44,3 0 0,-1 0 0,-1-1 0,-1 0 0,1 0 1,1 0-1,1-1 0,2 0-4,-2 1 0,0-1 1,2 0-1,1 0 0,1 0 1,0-1-1,0 1 0,0-1 1,0 0-1,0-1 3,-5 1 0,0 0 0,0-1 1,1 0-1,-1 0 0,0 0 1,1-1-1,-1 0 0,1 1 1,0-1-1,-1-1 5,1 1 1,1-1 0,-1 0 0,0 0 0,1 0 0,-1-1 0,1 0 0,-1 0 0,0 0 0,1 0 0,-1 0 5,0-1 0,0 0 0,0 0 0,0 0 0,0 0 0,0-1 0,0 1 0,0-1 0,-1 0 0,1-1 0,-1 1 3,0-1 1,-1 1-1,1-1 1,-1 0-1,0-1 1,0 1 0,0-1-1,-1 0 1,1 0-1,-1 0 1,0 0 1,3-2 0,1 1 1,-1-1-1,0 0 0,0 0 1,-1 0-1,0-1 1,0 1-1,-1-1 0,0-1-5,3 0 0,-1 0 0,0-1 0,0 0 1,-1 0-1,-1-1 0,0 1 0,-1-1 1,0-1-6,1 0 0,0 0 0,0-1 0,-2 0 0,0 0 0,-1-1 0,-1 0 0,-2-1 1,10-3 0,-2-2 1,-1 1-1,-2-2 1,-2 0-1,-3-1-2,1 0 0,-2-1 0,-3-1 1,-5-1-1,-7-4-16,-7-6 0,-6-4 0,-5 1 1,-7 2-31,-2-16 1,-19 3 8,-17 18 0,-14 0 1,-7 4-1,-2 4-167,-5 7 1,-5 5 0,-3 3 0,-4 0-92,17 3 1,-2 1-1,-2-1 1,-2 1-1,-1 1 1,-1 0-1,0 1-492,-1 1 0,-1 1 1,-1 1-1,-1 0 1,-1 0-1,1 1 1,0 0-1,1 0 767,2 1 0,0 0 0,-1 0 0,1 1 0,1 0 0,1 0 0,2 0 0,2 1 0,-13-1 0,2 1 0,3 0 0,3 1 0,3 0 0,-3 0 0,0 0 0,0 0 0</inkml:trace>
  <inkml:trace contextRef="#ctx0" brushRef="#br0" timeOffset="35737">16923 8770 14269,'-5'-4'1599,"-26"-17"1,-6-3-1186,7 10-1944,-5-2 0,-9-4 0,5 6 1810,-9 6-37,-3 2 1,-7 1-177,12 3 0,-2 1 1,-1 1-1,-8-1 0,-2 0 0,-1 0-280,-1 0 1,-2 1-1,-1 0 245,6 0 0,-1 1 1,-2 0-1,1 0-17,3 1 1,2-1-1,-3 1 1,-5 0-179,11 0 0,-5 1 1,-2 0-1,-1 0 1,-1 0-1,0 0 0,3 1 165,3-1 1,1 0-1,0 0 1,0 0-1,-1 1 1,0 0-1,-2-1 3,0 1 1,-2 1 0,-2-1-1,0 1 1,0 0 0,1 0-1,3-1 1,2 1 1,-11 1 1,3-1 0,3 1 0,-2-1 0,-2 2-40,10-2 0,-1 1 0,-2 0 0,0 0 1,0 1-1,1-1 0,1 1 55,0 0 0,2 0 1,0 0-1,0 0 1,0 1-1,-3 0-1,-1 0 0,-1 1 1,-1-1-1,-1 1 1,-1 1-1,-1 0 1,0 0 6,7 0 0,-1 0 0,-1 0 1,0 1-1,-1 0 0,1 0 1,0 1-1,1-1 0,1 0-4,-8 3 1,1-1 0,0 1-1,1-1 1,1 1 0,0 0-1,0 0-13,2-1 0,0 0 0,0 1 0,1-1 0,0 1 0,1 0 0,1 1 11,-4 2 0,1 0 1,0 0-1,2 1 1,1 0-1,2 0-9,2 1 1,3-1 0,1 1-1,0 2 1,-3 1 42,-3 2 1,-3 3 0,-1 0 0,1 2 0,1 0-1,3 0-57,2 1 0,3-1 0,1 1 0,2 1 0,0 2 0,-1 1 0,0 3 0,2 0 0,4 1 0,5 1 7,-1 13 1,8 1 0,5-1-3,5-10 1,4-2 0,8 3 41,14 1 1,9 4 0,4-2 0,0-5-12,8 6 1,9-4 2,-4-14 0,8 3 0,5 1 0,3 0 1,1-3-1,-3-4-7,3-3 1,-1-5-1,0-2 1,3 0-1,4 0-17,-7-1 0,3 1 1,2-1-1,2 1 1,0-1-1,0 0 1,-2-2-1,-2-1-6,5 1 0,-3-2 1,0-2-1,0 0 1,1 0-1,4-1 2,-4-1 0,2 0 0,2-1 1,1 0-1,1 0 0,1-1 1,0 0-1,1-1-26,-7-1 1,1 0-1,1-1 1,0-1-1,1 1 1,0-1-1,0 0 1,-1 1 0,-1-1-1,-1 0 22,5 1 0,-1 0 0,-2 0 0,0 0 0,0-1 0,2 0 0,4 0 0,3 0 5,-13-1 0,3 0 0,3-1 0,2 0 0,2 0 0,0 0 0,2 0 0,-1 0 0,0-1 0,-1 1 0,-1-1 0,-3 0 0,-1 1 0,-4-1-5,9-1 1,-3 1-1,-2-1 1,-2 1-1,-1-1 1,0 0-1,1 0 1,1 0-1,2 0-4,-5 0 0,1 1 0,-1-1 0,2 0 0,-1 1 0,1-1 0,1 0 1,1 0-1,1 0 0,1 0 0,1 0 4,-7 0 1,2-1 0,2 1 0,2-1 0,1 1 0,1-1 0,-1 0-1,1 0 1,-1 1 0,-1-1 0,-2 0 0,-2 1 0,-2-1 0,-2 1 0,-4 0-8,17-1 1,-7 1 0,-5 0 0,0-1 0,1 1-1,5-1 1,7 0-3,-18 1 1,5-1 0,4 0 0,3 0 0,2-1 0,2 1 0,2-1 0,-1 1 0,1-1 0,-1 0 0,-2 0 0,-2 1 0,-3-1 0,-4 1 0,-4 0 0,-4 0 1,16-1 0,-7 0 0,-6 0 0,-1 0 0,2 0 0,7-1 2,-6 0 1,5-1 0,3 1 0,2-2 0,0 1 0,1-1 0,-3 0 0,-3 1 0,-4-1-1,-6 1 140,16-4 1,-8 2 0,-3-2-1,6-4-125,-10 2 1,5-3 0,2-1-1,1-1 1,-3-2 0,-4 0 0,-6-1 103,1-5 1,-6-2 0,-4-1 0,1-4-97,10-8 0,1-4 1,-6-3-1,-16 0-8,-19-10 0,-17-1 0,-9 1-16,-4 11 0,-7 1 1,-6 1-1,-3 1-13,-2 5 1,-4 1 0,-4 2 0,0 0 0,0 3-3,5 2 1,0 3 0,-1 0-1,-1 1 1,-5 0-25,3 3 0,-2 1 1,-2-1-1,-3 1 1,-1 0-1,-2 1 1,-1 1-94,4 2 1,-2 2 0,-1 0 0,-2 0 0,-1 1 0,0 1 0,-1-1 0,-1 1 0,1 0-111,6 1 1,1 1 0,-2-1 0,1 1 0,-1 0-1,-1 0 1,0 1 0,0-1 0,-2 1 0,0 0-1,-1 0-461,3 1 0,-3 0 0,-1-1 0,-2 1 0,1 0 1,-2 1-1,1-1 0,0 1 0,2 0 0,0 1 1,2 0-1,2 0 0,2 1 684,-13-2 1,2 1-1,2 1 1,2 0-1,2 1 1,1 0-1,1 1 1,2 0 0,-7-1-1,0 1 1,3 0-1,3 1 1,5 1-1,9 0 1,-4 0-1,1 1 1</inkml:trace>
  <inkml:trace contextRef="#ctx0" brushRef="#br0" timeOffset="36738">5063 13390 22929,'-14'-55'646,"0"1"0,-1-1 1,3 7-1,-1 1 1,0 9-384,-8-3-213,9 21-66,10 32 21,13 20-5,2 13-25,-2-11 0,0 3-152,-2-3 0,0 2 177,2 19 0,0 4-459,-2-11 1,-1 0 402,0 3 0,-1-3 51,1 3 89,-2-24-73,-5-28-193,-2-54 171,-4-3 16,2 17 1,-1-1 11,1 10 0,-1 0 5,-1-5 1,1-1 7,0-3 1,0-2 33,-1-16 1,2-1-43,0 14 1,2 3-254,2 1 0,3 5 219,3 3 292,15 13-297,7 17-17,1 9 1,2 6 22,-1 2 0,2 4 8,9 10 1,-1 5-9,-4 2 0,-3 2 5,-6-6 0,-3 3 0,2 8 1,-5 4-12,-9 5 1,-6-1 10,1-8 0,-6 0-4,-12 2 1,-7 2 0,-4-6-22,-12-5 1,-5-4-7,-5 8 1,-4-2-73,-7-8 0,-3-7-127,5-8 1,1-4 152,9 0 1,1-5-1845,-4-12 0,10-10-7904,27-19 8533,1-7 0,17 17 1,-4 19-1</inkml:trace>
  <inkml:trace contextRef="#ctx0" brushRef="#br0" timeOffset="37111">6313 13007 24699,'-45'3'225,"-1"-1"1,1 1-1,-12-3 1,7 7-162,13 19 1,8 5-604,-5 15 542,13-12 0,6 1 8,16 20 0,24-6 0,7-15 14,-4-16 1,4-4 7,7-5 1,1-4 11,1-3 0,1-5 19,6-5 0,-3-6 6,-13-8 0,-4-4 9,10-21-15,-23 13 1,-5-4 19,-5-7 0,-5-2-31,-1-1 0,-2 0-233,-4-5 1,-3 3 224,-3 17 0,-3 5 0,-26-5 189,-14 22-234,8 15-39,6 17 0,4 6-62,6 5-336,5 5 0,7 4-3164,26 13-1315,4-20 1,1-1 2675,13 14 0,-2-18 0,-16-22 0</inkml:trace>
  <inkml:trace contextRef="#ctx0" brushRef="#br0" timeOffset="37687">7090 13048 22694,'-1'-9'1781,"-6"-25"0,-1-4-1512,2 18-121,-2-18 1,-1 5-88,4 27-55,-2 8 27,1 20-21,0 4-10,-1 11 1,-1 4 5,2-8 1,0 1-543,-4 18 0,0 0 531,3-17 0,1-1 3,-3 12 0,1-3-58,0 2 142,-1 8 51,6-39-68,5-23-45,1-6 62,10-42-33,-1 1-87,-4 11 0,0-3 61,-2 2 0,-1 0 20,0-1 0,0 0-157,-1 3 0,0 3 171,-1 7 0,1 2 19,7-10-72,8 17 5,14 13 6,17 10-17,-19 6 0,1 3-6,4 2 1,0 4 397,0 4 1,-1 3-396,-3 2 1,-2 2-1,-5 1 0,-4 1-3,6 22 475,-19-7-435,-18-11-23,-4-13 73,-16-12 16,7-28-60,1 1 16,8-35-12,14 3-33,5 20 1,3 0 28,3-1 1,4 3-22,5 4 1,2 4-9,3 3 1,2 4-1,32-3-6,-27 14 1,1 5-12,1 5 1,1 3 8,0 3 0,-1 3-9,-1 4 0,-2 4-2,-3 2 0,-3 3-37,-4 4 0,-5 2-305,-3 5 0,-6 3 350,-7 9 0,-3-1 0,1 7 0,-10-3 0</inkml:trace>
  <inkml:trace contextRef="#ctx0" brushRef="#br0" timeOffset="42820">12064 5303 16247,'-6'-62'403,"0"0"0,0 4 0,8 6-171,13 20 1,7 2-1418,7-6 1,4-1 1284,-2 6 1,3-2 0,2 1-4,6-1 1,2 0-1,3 0-43,-8 7 1,2 0 0,1 1 0,1 0-598,4-2 1,2 0-1,0 0 1,2 0 555,-7 5 1,0-1-1,1 1 1,2 0-1,1-1-14,5-1 0,2-1 0,3-1 0,0 1 1,-2 1-1,-3 1-215,-3 1 1,-3 2 0,-1 1-1,1-1 1,4-1 217,-1 1 0,4-2 1,1 0-1,2 0 1,-1 0-1,-1 1 1,-2 1-268,6-1 0,-3 1 0,-1 1 1,1-1-1,4 0 267,-9 2 0,3 0 1,0-1-1,2 1 1,0-1-1,0 0 1,0 1-90,0 0 0,2 0 1,-1 0-1,1 0 1,0 1-1,0 0 0,0 0 88,0 0 1,1 0 0,-1 1-1,1-1 1,0 1 0,2 0 0,1 1-7,-7 1 1,2 0-1,1 1 1,1-1 0,0 1-1,0 0 1,-2 0 0,-1 1-1,-3 1 7,8-3 1,-3 1 0,-2 1 0,1 1 0,0-1 0,4 1 3,-3 0 0,2 1 0,2-1 0,2 1 0,-1 0 0,-1 0 0,-3 2 1,-3 0-5,1 1 1,-4 1 0,-2 0 0,0 1 0,1 0-1,2 0-4,1 0 1,1 0-1,2 0 1,0 0-1,1 0 1,-1 1-1,0 0 0,-1 0 0,-1 0 1,0 1-1,0 0 1,1 0-1,1 1 1,0-1 1,0 2 0,2-1 0,1 0 0,0 1 0,0 0 0,-2 0 0,-1 1 0,-3-1 0,1 0 0,-3 1 0,-2-1 0,0 1 0,1 0 0,3 0-4,4 1 0,3 0 0,1 0 0,2 1 0,-2 0 0,-3 0 0,-4 0-5,0 1 0,-3 1 0,-3-1 0,1 2 0,2-1 9,-1 0 0,2 1 0,0 0 0,0 0 0,0 0 0,-1 1 0,7 1 0,-2 0 0,0 0 0,0 2 0,1 0-5,2 2 1,3 1-1,-2 1 1,-1 0 0,-5-1-1,-4-1 1,-5 0 0,0 0 0,1 1 89,9 4 1,3 2 0,-2 0 0,-6-1-95,8 7 1,-4 1 346,-12-6 0,1 2 0,0 0-351,-1 3 0,-1 1 0,-2 0 4,7 6 1,-3-1 5,-5-2 0,-2 0 14,-10-3 1,-4 1 38,5 16 1751,-5 13-1521,-18 8-146,-11-22 387,-26 12-330,11-37 2763,-18 8-2585,17-19 2149,-4-1-2384,9-7 403,4-1-520,6-1 5,-2-2 6,-1 4 6,-16-3 101,-18-3 139,-8-3 158,-10-5-3586,21 4 3367,7-1 157,12 3 5,4 0-285,5 2-40,4 4-128,7 4 55,0 10 3412,0 6-3361,2 11 33,9 3 113,20 2-73,-3-12 128,29-2-25,-13-18 1,2-3-172,-13 2 1,0-2-229,24-5 1,0-3 273,-23 2 0,-2-1-40,0 0 0,0 0 45,3-4 0,-1-2 90,13-12-76,-16 6 0,-2-2 70,12-16-6,-8-3-78,-19 17 78,-8 0-94,-3 8-24,-4-1-60,0 6-668,0 6 357,1 5 0,1 2 1</inkml:trace>
  <inkml:trace contextRef="#ctx0" brushRef="#br0" timeOffset="44770">23881 2169 23198,'0'-10'2224,"0"2"-2146,0 8-39,0 0-16,2-14 27,3 42-44,2 6-26,-2 8 0,-1 5-610,-1 2 1,-1 0 581,-1 1 1,-1 0 7,-2-5 1,-2-2-107,0-6 1,-2-3 208,-8 14 133,-4-26-90,4-24-72,4-10 27,6-22-44,10-1 0,8-13-6,15-4-17,-3 19 1,2 3 897,14-14-890,-7 16 1,2 1-98,-10 10 1,1 0 96,8-2 1,0-1-6,-1 2 1,-1 0 7,-5 3 1,-2-1 16,12-16 6,-20 8-11,-11 4 34,-10 6-12,1 4 301,-2 1-167,2 2 385,0 4-563,1 3 10,0 9 6,1 10 1,0 14-12,0 14-12,1 10-150,1 4-551,1-28 1,1-1-862,1 1 0,3 0 1574,4 2 0,1-2 0,1 4 0,3-6 0</inkml:trace>
  <inkml:trace contextRef="#ctx0" brushRef="#br0" timeOffset="44953">24738 2252 23719,'35'-45'-28,"-1"0"0,4 4 0,5 10-700,16 21 0,2 10-312,-19-2 1,0 1 1039,19 3 0,-6 1 0,-25-1 0,8 4 0</inkml:trace>
  <inkml:trace contextRef="#ctx0" brushRef="#br0" timeOffset="45152">24968 2138 25270,'-18'45'-21,"-1"1"0,6-5 0,0 2 0,3-5-304,2 15-1163,3-13 0,1 7 0,2-4 1001,5-1 0,2-3 0,-5 1 0,1-4 1,9 7-1</inkml:trace>
  <inkml:trace contextRef="#ctx0" brushRef="#br0" timeOffset="45737">25384 2304 20655,'0'-9'4021,"0"2"-2878,3-53-936,-1 43 1,3-45-113,3 64-73,4 11-11,2 5 29,9 37-52,-9-5-352,-6-11 1,-1 1 377,-4-6 0,-1-1 9,-7 29 115,-4-12-99,-1-19 202,-7-11-152,9-16 46,-4-17-90,10-11-34,2-20-6,5 7 18,7-18 13,-3 22 1,2-2-29,1 2 0,0-1-305,3-3 0,0 3 320,5-2 93,5 9-110,-2 16-6,18 2 0,-2 13 6,8 13-12,-13 13 6,-10-2 1162,-8 16-1146,-11-7-16,-7 10 0,-9 1 17,0-18 95,-2-8 51,10-26-124,4-13-11,5-17-6,2 1 23,9-18-28,2 7-17,2-1 5,15-6 1,-16 29-23,17-7-5,-20 24 22,8 6 5,-5 13-21,-4 4-24,8 15-200,0 17-768,2 3-987,-11-20 1,0-1-1731,7 8 2960,4-3 1,-15-24 0,1-1-1</inkml:trace>
  <inkml:trace contextRef="#ctx0" brushRef="#br0" timeOffset="45979">26453 2210 26575,'-18'53'370,"5"-12"-340,-1-4 1,0 1 3,9 25-9,7-26 0,3-1-8,16 15 17,30-14 5,8-19-594,-18-8 1,4-2 464,4-3 1,2-2-463,3 0 0,0-2-2621,1-1 0,-1 1 2568,-7-1 1,-5 0-1,12 0 1,-27 0 0</inkml:trace>
  <inkml:trace contextRef="#ctx0" brushRef="#br0" timeOffset="47483">22043 5165 22380,'-4'-59'577,"-1"0"1,1-1 0,0 1 0,0 4-1,1-2 1,-1 7 0,1 18-460,1 18-118,0 7 16,9 19-27,9 35 34,-2-5-2141,-2 10 1,-2 3 2117,-4 1 11,-2-1 0,-2 3 346,-5-19 0,-3 1-349,-3 16 1,-2-1-1,3-19 1,-1-1-4,-3 4 1,0-5 101,3-12 111,2-5-50,7-17-118,16-18 3290,6-4-3346,5-5 1,11 0 27,-4 4-17,-8 5 1,0-1 17,17-14-1,1-7 176,-18 12-192,1-11 10,-4 5-10,4-10 0,-1 3 5,1-2 0,-11 17 6,1-4 28,-11 16 22,-2 1-84,-1 6-5,-3 9 16,0 6 6,0 19 6,0 7-6,4 17-12,3-18 1,0 2-26,1-4 1,1 0-382,3 6 0,-1-1-35,2 11-1166,0 7-1599,-4-17-5245,7 2 7649,-1-13 1,-4-13 0,-4-8 0</inkml:trace>
  <inkml:trace contextRef="#ctx0" brushRef="#br0" timeOffset="48550">22800 5339 17697,'0'-6'5204,"0"2"-3810,0 4-183,-14-63-780,9 43-353,-3-14 1,2 4-51,5 25-23,3 4 1,6 1-6,11 0 11,10 0 6,14-4 28,-5-4 27,1-7-21,-19 0 50,-4-12 22,-9-11-34,-2-1 91,-6-5 27,-6 18-118,-1 9 68,-14 7-106,3 9-23,-10 7-12,5 9-4,2 12-12,7-1-12,6 15 1,11-2-31,6-8 0,4 1-249,18 21-762,-4-22 1,4-5 233,17 5-410,-8-18 0,4-3-886,12-6 1,2-5 1400,0-2 0,1-2 753,-15-1 0,1-1 0,-4-3 572,1-6 1,-6-2 1746,13-20-347,-24 0-712,-15 2-476,-12-1-251,-5 1-141,-7 2-139,-3 7 918,4 10-1087,-11 9 272,5 15-367,-10 9-28,5 16 11,1 19-11,8-2 0,6-1 23,9-4-29,8-14 12,5 1 33,9-13-28,-2-10 40,7-18 21,-3-11 85,9-25-22,-10 0 44,-4-10 90,-14 14-23,-4 7-106,-2 10-67,-1 11-84,0 8-17,1 11 28,0 13-6,0 2-22,2 18-84,13 12 6,-2-8-410,13-4 1,3-3-101,6-4-224,3-4 0,6-3-2509,1-11 1,0-5 2894,-8 1 1,2-2-82,18-6 0,-2-6 989,-7-13 330,-16 3 0,-3-5 1165,0-23-392,-10-8-537,-7-4-343,-5 0-167,-8 5-169,-8 10-139,-10 12-79,-14 14-61,-10 14-40,-10 17 1453,26-4 0,1 5-1478,1 2 0,3 3-19,-16 25-6,18 1 11,17-3-11,21-8 17,4-14 0,39-13 22,-9-23 3,-13 0 0,0-4 2,-6-6 1,-3-5-242,-1-4 0,-4-4 247,-1-7 1,-4-4-651,-3-7 0,-3-3 652,-5 15 1,-2-2-1,-1 0 4,-1-2 0,0 0 0,-1 0 11,0 2 0,-1 0 1,0 2-185,0-13 0,1 4 224,-2 10 0,1 5 209,-1-11-288,0 24 605,0 18-605,-1 24 0,-2 27 0,2-9 0,0 5-41,3 10 0,1 3-34,1-13 0,0 2 0,2 1-302,1 3 0,1 1 0,1 1-1134,1 4 1,1 1 0,-1-2 1510,0-4 0,-1-2 0,0-3 0,1 4 0,-2-6 0,2 6 0</inkml:trace>
  <inkml:trace contextRef="#ctx0" brushRef="#br0" timeOffset="49558">27112 4814 22828,'-2'-45'899,"0"1"0,-1 0 0,0-19 0,-1 19-759,2 39-118,-2 13-10,3 20-1,0 23-11,-1 3-6,2-14 1,0 3-467,0 7 0,-1 2 472,-2-1 0,0 0 8,-1 6 1,-2-3 16,-2-18 1,-1-3 2,-4 9 106,-4-13 62,9-21-90,3-23-83,12-13 16,9-23-25,-2 22 0,0 0 8,12-18-25,-1 8 1,1 3-4,0 4 480,-2 4 1,1 3-503,1 13 17,6 2-17,-7 10 11,15 21 45,-11 9-34,-7-6 1,-2 3 10,5 27 1,-13 0-6,-25-2 22,-25-5-16,8-26 0,-4-3-761,-6-1 0,0-3 760,7-4 1,0-3-319,-9-1 1,3-4 289,5-5-1028,-7-21 59,41 6-3671,16-8 1,7-1 4662,17-1 0,6-5 0,-21 21 0</inkml:trace>
  <inkml:trace contextRef="#ctx0" brushRef="#br0" timeOffset="49892">27830 4889 17804,'0'-3'6133,"0"1"-5147,0 2-493,-70-13-370,46 18-6,-22 2 1,3 6-62,29 14 6,2 8 0,5 3-1,14 10-30,-1-13 0,5-1 14,22 16 33,5-13 84,0-15 23,-8-19-90,-9-11 230,-1-27-95,-10-3-45,1-21-118,-7 16 3,-5 11 0,-1 0-20,-3-5-27,-3-8-12,2 25-78,-1 12 39,5 11-482,-1 21 23,3-4-1194,3 10 1,4 4-6442,6 14 8122,-3-17 0,1-2 0,1 3 0,-3-16 0</inkml:trace>
  <inkml:trace contextRef="#ctx0" brushRef="#br0" timeOffset="50583">28409 5144 23836,'-11'-54'812,"1"1"0,-2 5 1,-4 7-511,-20 11-145,-6 14-84,-1 12-51,1 15-11,7 11-16,9 10 10,11 5 7,16 0-12,16-2 22,16-10 0,8-9-5,-6-9 45,12-21-6,-16-9 5,12-22 1,-14-10-282,-17 22 1,-1-1 230,4-26 28,-7 9 1,-2 0 21,-3 17 1,-1 0 5,1-11 0,-1 3 23,-3-1-51,-2 22-73,-1 15 12,-2 14 28,0 13-12,1 16-11,1 14-22,6 10-54,1-27 1,1 1-293,3 2 0,1-1-414,3 1 1,4-1-2293,7 2 0,3-2 2301,10 8 322,-7-23 1,1-7 277,-4-13 800,17-19 521,-22-5 281,5-11 140,-14 7-718,-3 7 3046,-3 7-3706,-2 6-163,-1 5 34,2 3-12,4 3 1,9 1 16,10 0-55,11-5 10,8-7 68,2-8 39,-7-6 34,-11-6 106,-12-3 106,-7 0-50,-5 0-78,-2 4-79,-1 6-45,-2 6-72,0 7-62,-1 9 11,-4 17 28,-5 21 0,0-9 1,-2 3-463,-2 9 0,-1 2 431,-2 9 1,1 2-513,5-15 1,1 2-1,1 1 30,1 2 0,1 2 0,3 0-1526,2 2 0,2 1 0,2-2 2028,1-5 0,1 0 0,0-5 0,2 4 0,1-6 0,4 6 0</inkml:trace>
  <inkml:trace contextRef="#ctx0" brushRef="#br0" timeOffset="53267">19818 7744 20347,'1'-6'2498,"5"-26"0,0-4-2212,-4 17-174,5-16 0,-3 4 173,-7 26-167,-8 6-23,-17 12 17,-22 15-39,4 0 0,-2 3-418,13-8 1,0 0 366,1 1 1,-3 2-1,4-1-11,5-1 1,2-1-7,-2 5 1,5 0-6,2 23 11,33-18 0,13-7-5,28-12 5,2-7-109,-9-4 0,2-1-409,-7 0 0,0-2-29,7 0 1,-2-1-955,-8 0 1,-1-1 894,4-1 1,-2-1 0,4 0 0,-4 0 0</inkml:trace>
  <inkml:trace contextRef="#ctx0" brushRef="#br0" timeOffset="53758">20459 7798 20856,'-4'-3'4683,"0"0"-3462,4 3-1070,-54 19-112,40 1-5,-15 15 0,3 6-29,22-8 1,6 2-730,-3 17 0,1 1 735,0-18 1,2 1-7,2 15 1,1-2-17,2 0 165,-1-4 1,0-3-132,-3-13-7,-7 1-21,-1-30 10,-12-31-5,6-12 11,4 8 1,0-2 149,2-4 0,1-1-153,0-6 1,1 0-4,1 8 1,-1-2 16,1-3 1,0-4-1,1 5-14,0 8 1,0-1 8,0-11 0,1-5 0,2 5-9,3 13 0,2 1-25,2-11 1,3 3-7,11 2 23,13 9 6,0 18-17,25 5 33,-6 14-17,-23 1 1,-2 4-34,11 20 6,-14 8 22,-14 6 11,-23 0-22,-16-2 11,-18-5-100,16-20 1,-2-2 45,-1-2 1,-1-1-241,1-1 0,0-2-1750,-21 5-6935,20-7 8979,16-4 0,13-3 0,4 0 0</inkml:trace>
  <inkml:trace contextRef="#ctx0" brushRef="#br0" timeOffset="54082">20973 7484 20795,'-3'-4'4368,"1"1"-3023,2 3-1300,-34-25 0,31 27-12,-20-14-22,45 36 1,10 6-12,-2-4 2,-3-4 1,-1 2 8,8 13-5,6 6 22,-15 10-28,-19-18 22,-10 16-16,-19-16 33,-17-2-16,-9-6-18,-3-5-44,3-6-331,9-6-1254,12-5-6705,17-5 8329,12-4 0,2 2 0,2-1 0</inkml:trace>
  <inkml:trace contextRef="#ctx0" brushRef="#br0" timeOffset="54891">21929 7436 21528,'0'-57'1536,"1"0"1,-1 7 0,0 7-949,0 3-212,-1 18-225,0 12-118,1 9-16,-1 12-11,1 14 5,0 21 17,-1 17-257,0-25 1,-1 1 234,0 3 0,0 0-6,-2 1 0,0 0-9,1-3 1,-2 0 10,1-3 1,-1-2-3,1-1 0,-1-3 23,0 6 117,1-8 61,3-26-77,2-11-68,4-12-6,4-11-33,8-5-17,5 2-6,6 4 6,5 4 6,5 3-6,8 1 0,6 3 11,4 0 247,0-1-275,-3-3 17,-8 1-5,-16 5-1,-5-4 17,-16 6 6,1-7 17,-7 0 5,-2-4 6,1-2 192,1 2-192,2 4 11,0 8-50,-1 6-17,-2 11-1,1 11 7,0 13 22,0 13-17,-1 10-6,0 8-156,-4 5-594,2-1-1048,-2 0-1647,9-6 2823,12-5 0,-7-23 1,5-8-1</inkml:trace>
  <inkml:trace contextRef="#ctx0" brushRef="#br0" timeOffset="55549">22625 7788 14824,'6'-11'7635,"-2"2"-5877,-4 9-688,0 0-325,7-61-275,-5 38-350,2-13 1,2 2-42,1 17-63,9 4-10,9 1-34,8 3 28,4 1 28,-1-1 0,-5-2 39,-10-6-39,-8-7 0,-8-7 39,-4-4 40,-6 3 178,-6 3-189,0 14 60,-4 3-49,5 10-51,-1 1-39,-1 10-17,-1 8 22,-2 15-11,0 12-28,5 8 6,5 6-62,13-1-50,10-4-90,13-10-240,18-14 369,-12-13-39,16-17 89,-12-24 51,-7 3 5,6-21-3319,-20 7 3353,-5 8 118,-5 0-17,-10 22-107,-3 3 17,-4 11-2279,-3 14 2212,2-2 2291,4 14-2297,10-12 1,8 4 5,12-8 16,30-11-10,-20-8 0,18-8 27,-20-10 29,-1-8 16,3-11 62,-8-3 3577,-9-4-3594,-9 18 79,-5-1-51,-5 20-116,-3 2-35,-15 30 0,-1 5 0,-8 15 0,6-2-489,1 10 457,9-21 1,-1 4-465,-4 20 1,0 5-920,3-7 1,1 1-583,1-1 1,1-1 1996,5-8 0,1-7 0,2-7 0,2-2 0</inkml:trace>
  <inkml:trace contextRef="#ctx0" brushRef="#br0" timeOffset="56158">23909 7404 25758,'37'-45'197,"-1"-1"1,-2 4 0,0 11-91,12 23-57,-13 7 17,-7 14-5,-22 4 106,-33 31-56,-13-7-54,8-10 1,-3 0-297,1-5 0,1-1 263,0-3 1,3 0-15,-13 9 17,10-2-6,23-3-10,6 0 4,10-3-27,51-1-50,-17-14-477,10 0 0,5-2 6,-12-4 0,0-2-602,12 1 0,3-1-3381,-1-1 0,-1 0 4515,-7-2 0,-4 1 0,10-2 0,-25 0 0</inkml:trace>
  <inkml:trace contextRef="#ctx0" brushRef="#br0" timeOffset="56358">24803 7239 22688,'2'-3'4027,"-1"0"-3360,-1 3-443,-8 10-140,-2 8-37,-7 14 1,-3 6-34,3-2 0,0 3-1046,0 0 0,0 3 0,0 1 972,2-3 0,1 0 0,0 2-300,-1 2 0,2 2 0,-1 0-1498,0 2 0,0 1 0,1-2 1858,-5 16 0,2-4 0,5-19 0,2-5 0,-2 5 0</inkml:trace>
  <inkml:trace contextRef="#ctx0" brushRef="#br0" timeOffset="56875">25069 7766 27348,'12'-38'229,"1"0"1,6-12-157,-21 74 0,-5 25-45,0-15 0,-2 3-549,-2 6 1,-2 0 514,-3 5 0,-1-1 14,-1 0 1,-1 0-9,0-2 0,1-1-66,1-4 0,1-3 82,3-6 1,0-3 34,-7 11-1,6-20 40,4-20-79,5-18 752,6-19-735,8-17-34,-1 21 1,1-1-361,2-8 1,1-1 390,1-7 1,1-3-12,0-6 0,0-2 1,-4 19 0,1-1 0,-1 1-12,1 0 1,0 0 0,-1 2-18,6-13 0,0 2-78,-3 11 1,1 3 107,9-14-16,-9 25 17,-1 11-56,-4 11 11,3 6 34,3 11 1123,3 13-1129,6 13-23,2 10-33,0 4 28,-10 1 0,-16-6 0,-21-6 17,-19-12-202,-13-10-481,-1-10-1228,7-13 1922,16-9 0,15 4 0,13-3 0</inkml:trace>
  <inkml:trace contextRef="#ctx0" brushRef="#br0" timeOffset="57209">25721 7251 27684,'-8'-33'0,"6"11"-22,14 35 10,10 11 35,11 7-34,4 11 11,-5 9-269,-12 6 275,-18 1-17,-15-4 5,-12-9-14,-9-8 31,-5-11 6,-5-4-28,-4-6-348,0-3-2100,5-3 1636,12-5 1,14-2 0,11-2 0</inkml:trace>
  <inkml:trace contextRef="#ctx0" brushRef="#br0" timeOffset="58151">28628 6869 24777,'11'-38'470,"-7"16"-341,-16 45-16,-15 15-74,6-13 0,-1 0-5,-20 18 24,3-10 1,-2 1-591,11-11 0,0 0 599,-14 11 0,-1-1-25,10-8 0,2-2-112,4-1 0,3-1 82,-9 8 4,17-3 18,46-12-68,17-3-131,-2-7 0,4-2-724,6-2 1,2-3-310,6 1 0,0 0 220,-12-1 1,-1 0 977,13-3 0,-7 1 0,-15 1 0,13-2 0</inkml:trace>
  <inkml:trace contextRef="#ctx0" brushRef="#br0" timeOffset="58623">29080 7069 19356,'1'-4'5628,"1"0"-4003,-2 4-1508,-49 7-55,28 22-40,-8-6 1,2 3-23,17 31-242,6-15 1,3 3 277,2 11 0,2 2-1058,0 3 0,1 3 729,1-14 0,0 3 0,1-3-612,3 11 1,2-3-913,1-6 0,1-4-1272,-1-12 0,0-5-5934,9-1 9023,-10-26 2635,-7-33 1409,-7-16-2297,1 10 1,-1-3 21,0-6 0,0-2-982,0-7 0,1-2-499,0-4 1,1-2 103,0 18 0,1 0 0,0-1-36,0-1 1,1-1 0,-1 0-70,1 0 1,0 1-1,0-1-35,2 3 0,-1 0 0,2 1-54,3-14 1,2 3-39,1 10 0,4 5-3,19-14-62,5 26-56,6 17-22,-8 10 44,17 27-21,-20 7 249,-11-5 1,-2 2-268,-9 1 1,-5 2 5,-3 0 0,-6 1 409,-7-1 0,-6 0-401,-7-3 0,-6-3-14,-6-1 1,-3-3-29,-3-3 1,0-4-20,2-2 0,1-3-418,-23 3-1222,23-12-8166,23-12 8514,14 1 1,5-2-1,-1 6 1</inkml:trace>
  <inkml:trace contextRef="#ctx0" brushRef="#br0" timeOffset="59282">29643 6846 25931,'-29'-30'168,"1"1"0,-2-1 0,14 12-168,17 18 23,7 4-7,11 6 7,17 7-23,18 6 0,-23-9 0,2 0 2,0 1 1,-1 1-9,-3 1 1,-4 2 0,9 20-1,-22 1 34,-41 7-11,2-18-1,-3-10 1,-3-2 0,-17 2-180,19-7 0,0 0 163,-25 10-96,12-1-721,15-2-2701,16-1 2697,15-4 1,-1-8 0,2-5-1</inkml:trace>
  <inkml:trace contextRef="#ctx0" brushRef="#br0" timeOffset="59948">30381 6711 19955,'0'-8'4464,"0"1"-3344,-3-52-246,2 30-751,0-5 0,0 3-50,1 18-62,1 16 34,0 14-17,0 18-28,0 23-321,-1-22 1,-2 3 323,1 5 0,0 0-1,-2 3 1,0-1 3,0-2 0,0 0-1,-1-5 1,1-1 33,-4 21 28,0-16 118,3-21 22,1-12-168,2-14 17,1-13-22,2-7-2735,7-25 2735,-1 12-131,5 2 1,2 1 113,-1 5 0,17-18-23,-11 32 12,6 3-29,7 15 3295,-5 13-3323,7 15 34,-12 0 381,1 11-375,-11-9 17,-6 6 27,-29-1-38,-1-17-46,-36 1-162,8-16-919,14-8 1,2-1-756,-5-4 1887,12-18 0,28 16 0,7-5 0</inkml:trace>
  <inkml:trace contextRef="#ctx0" brushRef="#br0" timeOffset="60308">30848 6864 26183,'-22'36'90,"10"2"-85,32 9-49,-1-14-175,24 10-218,-6-21 112,11 0 235,-4-12 113,-7-15 22,-14-5 146,-3-16 156,-10-2 78,2-9 292,-3-5-325,0 12-257,-3 6 66,-1 14-167,-4 15-6,0 14-23,-1 22 1,-3 21 16,-2-3-22,-5-4 0,-4 4-230,1-14 1,-1 1-929,1-2 1,-2 3-1,1-1 1158,-4 14 0,1-5 0,7-22 0,0-3 0,-3 20 0</inkml:trace>
  <inkml:trace contextRef="#ctx0" brushRef="#br0" timeOffset="60708">31443 7181 27202,'6'-42'51,"6"14"-40,6 46-11,14 3 17,1-7 22,-1-4 17,-3-11 0,-17-14-34,-6-4 68,-11-25-34,-3 7 56,-5-16 50,1 17 6,0 11-145,5 14 16,-5 10-28,5 7 34,-11 27-6,2 6-28,5-8 1,1 3-248,1 0 0,3 0 228,1 4 0,2-1-65,3 22-737,13-15 1,7-2-3868,3-13 1,4-2 4282,7 10 1,1-4 0,8-1 0,-15-16 0</inkml:trace>
  <inkml:trace contextRef="#ctx0" brushRef="#br0" timeOffset="61165">32149 6914 20593,'1'-4'4503,"1"1"-3074,-2 3-1396,10-40-16,-17 40-11,0-25 5,-15 46 36,-3 0 1,0 1 36,-9 9-62,10-8 1,2 0 16,1 8 6,11-5-6,16-5-28,3-6 17,36 2-319,3-8-157,12 2-1709,-15-5 1,-1-2-7675,13 1 8288,-23-2 0,-2-1 0,-4 1 0,-21-3 0</inkml:trace>
  <inkml:trace contextRef="#ctx0" brushRef="#br0" timeOffset="61375">32581 6842 27443,'-44'37'117,"22"-13"1,3 5-110,5 15 1,4 6-1805,-2 5 0,1 3 1700,0 4 1,2 1-409,4-18 0,1 0 0,1 1-1649,2 1 1,1 0-1,2-2 2153,2 15 0,2-6 0,-2-16 0,1-5 0,4 3 0</inkml:trace>
  <inkml:trace contextRef="#ctx0" brushRef="#br0" timeOffset="61849">32755 7279 25057,'1'-51'692,"1"0"1,0 2 0,-1 14-547,0 28-129,-1 6 5,2 18-22,-1 18-11,3 23 11,-3-22 0,2 1-267,-1 3 0,0-1 264,0 0 1,0-1 7,-1-3 1,0-2 11,-7 20 33,-5-16 12,-6-18 5,-3-15 0,2-17-50,4-14-11,6-15-1,4-13-48,5 23 0,2-2 51,2-5 1,1-1-9,3-3 0,2-1-6,2-2 1,1 0 16,0 2 0,1 2-6,-1 3 1,-1 2-9,0 5 1,-1 2-4,9-17 12,0 12-1,-3 14-27,1 10 11,-2 8-1,-4 14 615,-5 12-620,-7 16-5,-10 11 5,-9 2-39,-11-1-162,-3-10-415,0-9-874,4-12-1489,9-8 2996,9-12 0,7 0 0,4-4 0</inkml:trace>
  <inkml:trace contextRef="#ctx0" brushRef="#br0" timeOffset="62174">33182 6781 14717,'1'-4'7848,"0"0"-4773,-1 4-2840,-40-30-5,30 24 117,-27-21 0,47 34-201,8 3-101,12 5-1,6 0-38,3 4 11,-3 2 0,-9 3-23,-10 2 6,-9 4-22,-7 2 22,-9 2 5,-6-1 18,-9-3 44,-14 0-56,13-11-5,-9 4-230,19-8-1804,1 3 2028,9-1 0,3-6 0,2-4 0</inkml:trace>
  <inkml:trace contextRef="#ctx0" brushRef="#br0" timeOffset="63225">26639 1908 15019,'-43'-31'295,"-1"0"0,0-1 0,0 1 0,0 0 1,1-1-1,-6-2 0,1-1 0,0 1 1,1 5-1,0 6-1122,0 9 1,0 6-1,1 3 1,-3 0 977,-5-1 0,-2 1 0,-1 1 1,-3 1-333,0 1 0,-3 1 0,-1 1 0,1 1 1,2 1 222,9-1 1,2 1-1,1 0 1,-2 2-1,-3 3 50,1 1 0,-4 2 0,-3 2 0,0 1 0,1 1 0,1 1 0,5 0-131,-6 3 1,5 1 0,0 1-1,0 2 1,-3 1 62,4-2 1,-3 1 0,-2 2 0,0 0 0,1 2 0,2 0 0,4 0-186,1 3 1,3 0-1,2 1 1,1 1-1,1 0 1,1 2 158,-4 5 1,1 1 0,2 2 0,2 0 0,2 2 38,5-3 1,1 1-1,3 1 1,2 1 0,3 0-64,-1 8 1,4 1 0,3 0 0,4-2 13,0 2 1,4-2 0,12 0 30,13-3 1,9 2 0,6-2 0,4-7 17,13-1 0,6-8 1,7-1-19,-8-3 0,4 0 0,4-1 0,1-2 0,1-3-1,-6-7 1,0-2 0,1-2 0,2-2-1,0-1 1,1 0-5,-4-1 0,1-1 1,1-1-1,0 0 1,0-1-1,1-1 1,0 0-3,3-1 0,0 0 0,0-2 0,1 0 0,0 0 0,0-1 0,-1-1 1,1 0 1,0 0-1,0-1 1,0-1 0,0 0-1,0-1 1,-1 0 3,-1 0 1,0-1 0,0 0-1,-1-1 1,1 0 0,-2-1-1,1 0-57,-4-1 0,1 0 0,-1 0 0,-1-1 1,0 0-1,0-1 0,-1 0 49,5-2 0,0-1 1,-1 0-1,0-1 1,-2 0-1,0-2 72,6-2 0,-2-1 1,0-1-1,-2-1 1,-1 0-76,-7 0 1,0 0 0,-1-1 0,-2-1-1,-3 0 8,4-4 0,-2-1 0,-3-1 0,-5-1 16,3-7 0,-6 0 0,-9-2 434,-7-15 1,-17 0-468,-24 3 1,-18 4-38,1 16 1,-8 3 0,-5 4-41,5 4 0,-4 3 0,-2 2 1,-2 1-104,6 3 0,-2 2 1,-1 0-1,-1 2 0,-1 1-318,-4 0 1,-1 1-1,-2 1 1,0 2-1,0 1-650,6 2 0,-1 1 0,0 2 0,0 0 0,0 0 0,2 1 1151,-7 1 0,0 0 0,1 1 0,3 1 0,3-1 0,3 1 0,2 0 0,4 0 0,3 1 0,-10 2 0,0 1 0</inkml:trace>
  <inkml:trace contextRef="#ctx0" brushRef="#br0" timeOffset="63799">23953 4415 16867,'-40'-32'302,"0"0"1,0 0-1,0 1 1,-3 1-1,-1 0 1,0 3-1,-2 5-151,0 5 0,-1 4 1,-1 2-1,-1 2-1285,-6-1 0,-2 2 0,0 1 0,-2 1 1185,9 3 1,-1 1-1,-1 0 1,0 2 0,0 1-20,-2 2 0,0 1 1,-1 1-1,1 1 1,-1 2-240,1 1 0,-1 1 0,1 1 0,0 2 0,1 2 227,0 0 0,2 3 0,0 0 0,0 2 1,2 1 3,1 1 1,1 1-1,1 2 1,1 1 0,2 1 25,-9 7 0,2 2 1,2 1-1,2 3-10,4-1 1,2 2 0,2 1 0,2 2-23,5-1 0,1 1 0,4 1 1,2 1 0,0 14 0,4 0 0,8 1 7,9-2 0,6 0 0,9-1 2,8-2 0,9-1 0,7-4-10,-1-11 0,5-2 1,5-2-1,2-1-277,-2-6 0,3-1 0,2-2 0,2-1 0,1-1 255,-2-3 0,1 0 0,2-2 1,1 0-1,1-2 0,1 0-21,-4-2 1,1-1 0,1 0 0,1-2-1,0 0 1,1 0 0,1-2 30,-4 0 0,0-2 1,1 1-1,0-2 0,1 0 1,0-1-1,0 0 0,0 0-1,2-1 1,0-1 0,1 0 0,-1 0 0,1-2 0,1 0 0,1-1 0,0 0 15,-5-2 1,2-1 0,0 0 0,2-1 0,0-1 0,-1 0-1,0 0 1,-2 0 0,-1 0 0,-3 0-66,6 0 1,-3 0-1,-2 0 1,-1 0-1,0-1 1,1-1-1,2-2 59,3 0 1,2-2-1,2 0 1,0-2-1,0 1 1,-3-2 0,-4 0-1,-4 0 13,13-6 0,-7-1 0,-3-1 0,1-3-15,-6 3 1,1-2-1,-1-1 1,-3-2-1,-4-2 59,-2-4 0,-2-2 0,-6-3 0,-7-1-69,-5-12 1,-10-3 0,-10 1 11,-15-3 0,-11 1 0,-9 1-15,-1 11 0,-6 2 0,-5 2 0,-2 1-6,1 6 1,-2 1-1,-3 2 1,-1 0-1,-2 2 12,5 4 1,-2 0-1,0 1 1,-2 2-1,-2 0 1,-2 0-47,5 4 0,-3 0 0,-3 1 0,0 0 0,0 1 0,1 0 0,1 1 0,4 1-29,-3-1 1,4 1 0,0 0 0,1 1 0,-1 1 0,-4 0-356,-4 0 1,-4 1 0,-1 0 0,-2 0 0,2 2-1,3 0 1,3 1 401,-1 2 0,3 1 0,2 1 0,2 0 0,2 0 0,0-1 0,1 0 0,3 1 0,1 0 0,-5 1 0,1 1 0,-1-1 0</inkml:trace>
  <inkml:trace contextRef="#ctx0" brushRef="#br0" timeOffset="64317">29310 4231 17965,'-47'-22'113,"0"-1"0,1 1 0,-1 0 0,-2 2 0,0 0 0,-1 2 0,-2 0-1089,-5 1 0,-2 0 0,-2 1 0,-1 3 1127,9 2 0,-1 2 1,0 1-1,-2 1 0,0 0-270,4 2 1,0 0 0,-1 1 0,-1 1 0,0 0 0,-1 1 192,-4 0 1,-2 0 0,0 2 0,-1-1-1,0 2 1,-1 1-8,6 0 0,-1 0 1,0 1-1,-1 1 1,0 1-1,0 0 0,0 0-54,-2 2 1,0 0 0,-1 1-1,1 0 1,-1 2 0,1 0-1,0 1 78,0 1 0,1 1 0,-1 1 1,1 1-1,0 1 0,2 0 1,0 1-183,4 1 1,1 0 0,0 0 0,1 2 0,1 0-1,1 2 1,3 0 124,-12 7 1,2 1 0,3 1 0,3 4 0,7 3-37,8 2 1,4 4-1,4 2 1,3 0 0,5-3 12,-3 8 0,6-1 0,11 2 71,11 1 0,10 5 1,6-2-1,4-5-90,11-1 1,7-7 0,5 1 0,-11-10 0,4-1 0,1 1 1,3-2-1,1-1 6,-1-5 0,0-2 0,3 0 0,1-2 0,1-1 0,2 0 6,-3-3 1,2-1 0,1-1-1,1 0 1,1-2 0,1 0 0,0-1 12,-1-1 1,0-1 0,1-1 0,2 0 0,-1-1 0,2-1 0,-1 0 0,1 0 33,-2-2 1,-1 0 0,2 0 0,-1-1 0,2 0 0,-1-1 0,1-1 0,-1 1 0,1-1 19,2-1 1,1 0 0,0 0 0,0-1 0,0-1 0,0 0 0,0 0 0,0-1 0,0 1-52,0-2 1,1 0 0,-1 0 0,0 0 0,0-1 0,0 0 0,0-1 0,0 0 0,-1 0 2,-2-1 1,1 0 0,-1 0 0,0-1 0,0 0 0,-1 0 0,0 0 0,0-1 0,-1-1-16,4 0 1,0 0 0,-1-1 0,0-1 0,-1 1 0,0-2 0,-1 1 0,-1-2-2,4 0 0,-1-1 0,-1-1 0,-1 0 0,0-1 0,-2 0 0,0-2 14,2-1 0,0-1 0,-2-1 1,0-1-1,-3-1 0,-1-1-39,3-4 0,-2 0 1,-2-2-1,-3-1 0,-3-1-16,1-6 1,-2-1 0,-5-2 0,-7-2-9,-1-10 0,-8-3 0,-12 1 5,-14 0 1,-13 0 0,-8 3 12,-5 10 1,-7 2 0,-5 1-1,-4 3-21,-1 4 0,-3 2 1,-4 1-1,-2 2 1,-2 1-69,10 5 1,-2 2 0,-1 0-1,-1 1 1,-1 1 0,-1 0 0,-1 1-165,3 2 0,-1 0 0,-1 1 0,-1 1 1,-1 0-1,0 1 0,0 0 0,0 1-766,-5 1 1,0 0 0,-1 0 0,0 2 0,-1 0 0,1 1 0,1 0 0,0 0 1041,-3 0 0,0 2 0,0-1 0,1 1 0,2 1 0,2 0 0,2 0 0,-3 1 0,3 0 0,2 0 0,3 1 0,3 0 0,0 2 0,-1-1 0,0 0 0</inkml:trace>
  <inkml:trace contextRef="#ctx0" brushRef="#br0" timeOffset="65057">25958 6609 17662,'-45'-34'72,"0"1"1,1-1 0,-1 0 0,-4 3 0,-1-1-1,-1 4 1,-1 4-16,-1 7 1,-2 5-1,-1 2 1,-2 0-746,4 2 0,-1 0 1,-3 1-1,0 0 1,-1 1 717,4 1 1,-1 0 0,-1 1 0,-1 1 0,-2 0-1,-2 0-17,3 1 0,-2 1 1,-3 0-1,0 0 1,-2 0-1,1 1 0,1 0 1,1 1-102,3-1 0,0 1 0,1 0 0,0 1 0,0 0 1,1-1-1,-1 1 0,0 0 93,0 0 1,1 0-1,-1-1 1,1 1 0,-1 0-1,1 1 1,0-1 0,-1 2-39,1-1 1,0 1 0,-1 1 0,1 0-1,0 0 1,1 0 0,1 0 0,0 0 46,0 1 0,2-1 1,1 1-1,0 0 1,0 0-1,-2 1 1,-1-1-102,-2 1 0,-2 1 1,0-1-1,-2 1 0,0 0 1,0 1-1,0-1 0,1 1 103,0 0 1,1-1 0,1 1 0,-1 0 0,0 1 0,-1 0 0,-1 0 0,0 1 12,6 0 1,-1 0 0,-1 0 0,-1 1-1,1 0 1,-1 1 0,0 0 0,2-1-1,0 1 1,1 0-9,-7 1 1,1 1 0,1 0 0,1 0-1,0 1 1,1-1 0,0 1 0,-1-1-11,3 1 0,0-1 0,0 0 0,1 0 1,0 1-1,0 0 0,2 1 0,-1 1 4,-3 2 0,0 0 0,1 2 1,0 0-1,2 0 0,1 1 1,1 0-4,1 1 0,3 0 0,1 1 0,1 0 0,-2 2 1,0 0-5,0 1 1,-1 0 0,0 1 0,-1 2 0,0 0-1,2 2 1,0 1-9,-1 4 0,1 2 0,-1 2 0,2 1 0,1 0 0,2-2 0,3-1 128,-2 0 1,3-3-1,2 1 1,2 1-1,2 4-111,2 4 1,0 5 0,1 2 0,4-1 0,5-3 0,6-7 360,3 15 1,14-3-350,6-9 0,5 5 1,6-1-1,7-8 64,18-4 1,12-10 0,8-1-60,-17-9 1,4-1-1,5 0 1,2 0-1,2-2 1,-1 0-1,0-2-11,2 0 0,1-1 0,1-2 1,0 0-1,0-1 0,1 0 1,0-1-15,-5 0 0,0-1 0,0 1 0,0-2 0,1 1 0,1-2 0,0 1 0,1-2-90,0 0 1,0-1-1,2 0 1,0-1-1,1 0 1,0-1-1,-1 0 1,0 0-1,-1 0 88,-4-1 1,0 0-1,-1 0 1,-1-1-1,1 0 1,1 0 0,0 0-1,2-1 1,1 1-46,-2 0 1,2-1-1,0 1 1,2-1-1,0 1 1,1-1-1,0 0 1,2 0-1,0-1 1,0 0-1,1 0 66,-6-1 0,2 1 1,1-1-1,1-1 1,1 0-1,0 1 1,0-1-1,0-1 1,0 1-1,-1 0 0,-1 0 1,-1 0-1,-2 0 1,-2 0-29,6 0 0,-2 0 0,-3 0 0,-1 0 0,0 0 0,-1 0 0,2 0 0,1-1 0,3-1 0,2-1 10,-9 2 1,2-2-1,3 0 1,1 0-1,3-1 1,0 0-1,1 0 1,0-1-1,-1 0 1,0 1-1,-1-1 1,-3 0 0,-1 1-1,-4 0 1,-2 0-1,-5 1-6,17-3 0,-7 0 0,-5 1 0,-2 0 0,2-1 0,3-1 0,7-2 2,-11 3 0,3-2 0,5 0 0,2-2 0,2 0 0,2-1 0,0 1 0,0-1 0,-1 0 0,-2 0 0,-2 1 0,-4 0 0,-4 1 0,-4 1-4,14-4 1,-8 1 0,-4 1 0,-1 0 0,3-2 0,6-2-4,-8 1 1,5-1-1,4-2 1,2-1-1,2-1 1,0 0-1,-2 0 1,-2 0-1,-4 1 1,-4 2-1,-7 1 82,17-7 1,-10 3 0,-3-1 0,4-6-94,-8 2 0,5-5 0,1-2 0,0-1 0,-4 0 0,-7 1 0,-9 5-8,9-18 1,-19-3-14,-19 2 1,-9-8 0,-8 1 0,-8 8-110,-18 6 0,-13 9 0,-7 0 10,18 8 1,-4-1-1,-3 0 1,-2 0-1,-1 2 1,0 2-99,-4 2 0,-1 2 0,-1 2 1,-1 1-1,-2 1 0,0 0-345,4 1 1,-2 1-1,-1 0 1,-1 1 0,1 1-1,0 0 1,1 0 574,-5 0 0,-1 1 0,0 0 0,2 0 0,2 2 0,4 0 0,-9-1 0,3 0 0,4 2 0,5 1 0,9 1 0,1 1 0,-1-1 0</inkml:trace>
  <inkml:trace contextRef="#ctx0" brushRef="#br0" timeOffset="65691">32134 6356 17216,'-48'-14'244,"-1"-1"0,1 0 0,-1 0 0,-7 0 0,-2-1 0,0 2 0,2 2-132,-6 3 0,3 3 0,-5 0-1140,13 1 0,-1 1 0,-3 0 1,-1 0-1,0 0 1127,4 2 1,0-1 0,-2 1 0,1 1 0,-2 0 0,0 0-215,-4 1 1,-2 0 0,-1 1 0,0 0 0,2 1 0,1-1 142,-3 1 0,3-1 0,1 1 0,-2 0 0,-2 1 0,9 1 1,-2 0 0,0 0 0,-1 1 0,-1 0-1,0 1 1,0 1 21,-2 1 0,0 1 1,-1 0-1,0 1 1,0 1-1,-1-1 1,1 1-67,6-1 0,0-1 0,-1 1 1,1 0-1,0 1 0,-1 0 1,-1 0-1,0 1 50,2 0 1,-2 0 0,-1 2 0,0-1 0,0 1 0,1 0 0,1-1 0,3 1 0,2-1-124,-15 4 1,5 0 0,3-1 0,-2 2-1,-2 3 165,4-2 1,-3 3 0,-1 0 0,0 2 0,0 0 0,4-1 0,3 0-8,-1 1 1,5 0-1,1-1 1,0 2-1,-3 2-31,-2 1 0,-4 3 1,-1 0-1,1 1 0,3 0 1,6-2 179,1 0 1,5-2-1,4 2 1,3 5-161,2 8 1,2 5 0,8 1 0,10-2-31,14-1 0,11-2 0,6 1-19,4 4 1,7 3 0,5-1 0,3-7-126,-1-9 1,4-4-1,4-3 1,8 0 118,-5-6 1,6-1-1,4 1 1,5-2-1,0 0 1,2-1-1,-2-1 1,-2-1-4,1-1 1,0-1 0,-2-2 0,2-1 0,0 0 0,3 0 0,4 1 5,-11-2 0,2 0 0,3 1 0,1-1 0,1 1 0,2-1 0,-1 0 0,1 0 1,-1-1-1,-1 0 0,0-2-32,-4 0 0,0-1 0,0-1 1,0 0-1,0-1 0,-1 0 1,1 0-1,0 0 0,0-1 1,0 0-1,1 0 75,0 0 1,2 0 0,-1-1 0,0 1 0,1-1 0,-1-1 0,1 1 0,-1-1 0,1 0 0,-1 0 0,1-1-17,-1 0 0,0 0 0,0 0 0,0-1 0,0 1 0,0-1 0,0-1 0,0 1 1,-1-1-1,1 0 0,-1-1-20,-1 1 0,0-1 0,0 0 1,0 0-1,0-1 0,0 0 0,-1 0 1,0 0-1,-2 0 0,0 0 0,-2-1-14,8 0 0,-3 1 0,-1 0 1,-2-1-1,1 0 0,1-2 1,1-1-1,4-1 6,-9-1 1,4 0-1,1-3 1,3 0 0,0-1-1,0 0 1,0-1 0,-1 1-1,-3-1 1,-2 1-1,-4 0 1,-4 1 28,18-4 0,-9 1 0,-3 0 1,2-2-1,6-3-36,-8 2 1,6-1 0,4-3 0,2 0 0,0-1-1,-3-1 1,-3-1 0,-7 1 0,-8 0-26,4-9 0,-9 1 0,-5-2 1,-1-3-18,3-5 1,-1-3-1,-5-2 1,-10-1 67,-10-15 0,-14-1 0,-11 1-119,-9 11 0,-10 2 0,-5 1 0,-1 3 43,2 5 1,-1 2 0,-5 2-1,-8-1-604,7 9 1,-8 0 0,-4-1 0,-3 0 0,-1 1-1,0 1 1,3 1 0,4 3 655,-1 1 0,3 2 0,1 2 0,1 0 0,-1 0 0,-2-1 0,-5-3 0,-3-1 0,-1-1 0,2 1 0,3 3 0,7 3 0,-2 2 0,1 1 0,0 0 0</inkml:trace>
  <inkml:trace contextRef="#ctx0" brushRef="#br0" timeOffset="67754">24777 3559 23234,'-42'27'127,"0"-1"1,0 1 0,0 4 0,-2 2 0,0 3 0,2 0-1410,2 2 0,3 1 0,-1 2 1,-2 1 1281,2-2 0,-3 1 0,0 1 0,1 0 0,1-1-13,-5 6 0,1-1 1,1 0-1,2-2-6,7-8 1,1-1 0,1 0 0,0 1-61,-1 3 1,1 1 0,1 0 0,4-4 368,-5 13 1,7-3-1140,1 5 0,12-4-831,28-5 747,12-39 1,7-10 526,-2-5 0,2-8-341,13-11 1,5-8-1,-2 0 657,-10 5 1,-1 0-1,1-4-272,3-2 0,3-3 0,0-2 1,-3 1 443,-5 1 1,-3 0 0,0 0 0,-2-2 97,1 0 1,-2-2-1,0 0 1,-2 0 138,0 0 0,-2-1 1,0 1-1,-2 1-24,1-2 0,-2 2 0,1-3 436,-3 3 0,0-2 0,1 0 0,-3 5 417,8-11 1,-1 2-810,-4 6 1,2-2 0,-1 5-29,0 6 0,-1 6-20,16-9-131,-15 22-88,2 14-10,22 34-26,-17-10 1,3 4 37,0 1 1,2 3 0,1 1-90,6 3 0,2 1 0,-1-1 15,-6-3 0,0-1 0,4 2-56,-1-2 0,5 3 0,2 1 0,0 0 0,-3-2-482,2 0 1,-3-2 0,1 1 0,4 1 537,-3-2 0,5 3 0,2 1 0,0 0 0,-4-3 0,-5-3 0,6 5 0,-6-5 0,-1 0 0,-3-3 0,1 0 0,0 0 0</inkml:trace>
  <inkml:trace contextRef="#ctx0" brushRef="#br0" timeOffset="68437">23613 5934 21147,'14'-43'1092,"-1"0"1,2 1-1,-10 15-946,-12 28-40,-13 16-11,-21 26-59,13-11 1,-3 4-639,-6 7 0,-2 2 609,11-11 1,-1 0 0,0 0-393,0 1 1,0 0 0,0 1 260,2-1 1,-1 1 0,2-1-384,-8 14 1,3-2-309,7-6 0,5-3 154,4 10 397,32-32 136,24-36 144,-13 1 1,0-5 122,3-6 0,-1-3-30,0-4 1,-2-2 80,0-3 1,-3-1-46,-6 10 1,0-2 431,6-15 0,0 1-244,-9 17 0,1 2-78,7-13 0,2 3 500,-5 13 1,1 3-532,21-11-140,2 13-33,0 13 451,0 16-805,-1 11-3029,-1 15 2566,-10 0 0,-13-11 1,-10-9-1</inkml:trace>
  <inkml:trace contextRef="#ctx0" brushRef="#br0" timeOffset="69995">23314 6129 20117,'-4'-2'3232,"0"0"-2801,4 2-207,-68-7-84,38 20-87,-13-7 1,2 5 18,14 32-16,5 4-11,9-2 6,11-6 150,23-6-117,-2-14 84,22-10-33,-6-20-7,12-11-21,0-15-18,-4-9-218,-24 19 1,-3-2 257,6-29 62,-10 3 132,-7 11-161,-3 17-128,-2 14-56,0 10 22,0 23 0,0 1 303,0 20-297,2-4-17,4-1 22,6-6 23,5-10 27,3-9 23,5-13-5,1-11 5,1-12-23,-2-9 23,-6-1-11,-7 3-62,-7 13 23,-2 7-45,-3 11-40,0-1-5,2 5 56,2 3 11,7 5-16,5 2 10,8 0 12,2-2-11,0-4 55,-5-4 63,-7-4-24,-7-5-38,-4-3-34,-4-1 11,-1 0-44,0 4-91,0 2-144,11 4-1839,14 6 2079,29 5 0,-21-3 0,7 1 0</inkml:trace>
  <inkml:trace contextRef="#ctx0" brushRef="#br0" timeOffset="70828">28777 5953 25565,'-37'27'122,"0"1"0,0-1 0,-5 8 0,-1 1 1,5 1-107,0 9 1,1 3-1340,8-11 0,-2 3 1,0 2-1,1-2 1285,-4 7 1,1 0 0,0 1-140,7-8 1,-1 3 0,2-2 0,3-3 329,-5 13 1,5-3-854,5-1 0,10-6 380,28-10-414,28-27 694,-16-20 1,3-11 0,0-3-560,0-2 0,-1-2 1,0-4 738,-3 1 0,1-3 0,-1 0 1,-3 1 12,-1 0 0,-2 0 0,-1-1 590,5-9 0,-1-3 0,-2 3-178,2-7 1,0 1-316,-5 8 0,1-2 1,-1 3-33,3-4 1,-2 3-248,0 3 0,-1 5 146,2 2 2346,7 9-2363,3 19-77,5 16-12,11 25-246,-25-2 1,-3 3 211,-2-3 1,-1 2-471,8 19 1,0 3-4309,-2-3 0,1 0 4801,-8-12 0,1 1 0,-2-5 0,-3-5 0,-2-5 0,-3-5 0</inkml:trace>
  <inkml:trace contextRef="#ctx0" brushRef="#br0" timeOffset="73828">22998 9600 23175,'0'-7'2728,"0"2"-2325,0 5-302,0 0-84,7-30-6,-2 43 28,7-15-16,1 50-12,4 1-5,8-5 44,3-9 0,1-10 90,-6-11 28,-5-17-112,-3-16 23,4-17-18,0 3 1,0 0-28,10-15-1,-5 13 1,0 1-6,6-2-51,0 1-38,-10 17-270,-9 12-1260,0 16 1591,9 10 0,-8-6 0,4 1 0</inkml:trace>
  <inkml:trace contextRef="#ctx0" brushRef="#br0" timeOffset="74020">23815 9668 27236,'-32'-31'-336,"8"15"-874,29 45-2873,4 4 3020,4-6 0,-4-11 0,-2-8 0</inkml:trace>
  <inkml:trace contextRef="#ctx0" brushRef="#br0" timeOffset="74170">23872 9477 24587,'-25'-42'-185,"1"1"0,2 3 0,12 12-4380,29 34 4565,7 2 0,-6 0 0,-7-3 0</inkml:trace>
  <inkml:trace contextRef="#ctx0" brushRef="#br0" timeOffset="75070">24190 9397 26379,'28'32'15,"-1"-1"0,-5-6 0,-3 0-10,2 3 1,-3 1-39,-1 12 16,-4 6 45,-27-14-23,0-16 23,-22-16 56,14-18 28,-2-14 0,12-12-16,18-14-91,4 18 1,19-9-40,2 27-78,13 1-221,-13 13 0,1 3-250,13 0-439,-11 5 0,0 1-5134,26 2 2986,-10 1 372,-17-3 0,0-1 1790,1-10 7466,1-13-1809,-17-3-1529,-11-7-2044,-8 12 408,-5-3-488,1 5 47,-1-9-556,4 7-297,1 3 68,2 7-118,1 7-73,1 0-28,0 2-16,3 2-12,-1 2 22,-1 1 1,-2 4 11,-2 0 22,-5 2 17,-2 0-34,-4-1-5,2-3 28,2-3 0,3-2 16,2-1-5,2-1-39,-1-2-28,1-1 0,-2 0 0,2 0-29,-1 2 52,1 1-7,-1 0-22,1-2-27,0-1 4,0-3 18,0-3-6,0-4 0,0-3-3431,1-5 3442,0 6 23,1-7-29,-2 6 40,2-13-39,0 8-1,1-7 34,0 14 17,1 0-56,-2 8 3370,0 4-3353,-2 13 5,0 14 1,-3 23-1714,-2-3 1,-1 2 1687,2-12 0,0 1-3,-4 22 1,1 1-471,4-16 1,2 0 225,0 11 1,4 3-303,3-3 1,4-1-1987,6 5 1,3-4 2537,-4-15 0,1-4 0,12 20 0,-18-38 0</inkml:trace>
  <inkml:trace contextRef="#ctx0" brushRef="#br0" timeOffset="75520">24716 9554 23752,'11'-46'431,"-1"1"0,9 1 1,4 9-421,11 17 0,-3 8 0,3 2-19,3 4 0,-1 3-60,26-4-72,-16 5 0,-1-1-263,9 1 151,6-3 303,-15-5 61,-20 0 61,-13-2-78,-14 5 124,-3 2 5,-1 2 145,-5 7-110,0 4-103,1 9-111,5-3 56,4 9-11,13-3-34,11 8-17,18 1-20,-9-15 1,2-2 58,24 3-27,-4-4 128,-13-24-67,-22-5-45,6-17 17,-11-2-28,-4 5 90,1-8 78,-4 11 123,2-6-274,-5 14-135,-1 5 1,-2 11-320,4 12-112,0 0-2128,13 16 2621,10 1 0,-10-7 0,2-2 0</inkml:trace>
  <inkml:trace contextRef="#ctx0" brushRef="#br0" timeOffset="76378">26297 9378 23297,'-22'-41'332,"0"-1"0,3 4 0,4 8 1051,12 19-1349,2 5 414,0 6-443,0 0 280,-2 6-263,2-4 811,-2 6-810,2-7 206,0 1-190,0-5-16,0 2-6,-1-2 5,2 2-16,0 1-18,-1-2 35,0 0-12,-4-3-17,3 2 23,-4-4-17,5 4 17,-6-6-11,3 6-29,-4-2 23,2 4-17,-15 6 29,-1 4-1,-12 7-11,5 6 33,5 2-10,6 6-29,8-6 12,5 13-6,8-12-11,6 11 11,4-15 5,13 0 68,8-11-17,3-5-6,6-15 23,-9-13 0,-7-11 5,-6-8 23,-11-6 34,-5 3-1,-3 5 6,-4 12-133,2 13-7,-1 8 0,-2 36 0,1 5 0,0-2 0,1 3-394,4 27 394,2-11 0,7-15 0,4-2 0,19 6 0,-7-14 0,4-4 0,2-11 0,1-7 0,4-7 0,0-5 0,-7 2 0,0-6 0,14-21 0,-2-8 0,-16 6 0,-1-4 0,-2 0 0,1-4 0,-4 1-374,-2-4 1,-4-2 373,-1-7 0,-2-5 0,-2 6 0,-2 10 0,-2-1 0,2-14 0,1-7 0,-3 9 0,-5 18 0,-1 3 0,1-11 0,-6 6 0,-11 12 0,-11 33 0,-8 26 0,10 12 0,1 5-381,6-11 0,1 3 381,1 5 0,1 7 0,2-2 0,3 11 0,6 3-149,6-14 0,2 6 1,2 0-1,0-4-208,1 0 1,0-4 0,4 3-2102,5 1 0,5 4 1,1-3-1,-2-8 1586,3-3 1,-2-6 0,4 5 0,-3-7 0,-9-15 0</inkml:trace>
  <inkml:trace contextRef="#ctx0" brushRef="#br0" timeOffset="77020">28501 9360 23948,'0'-45'686,"1"1"0,0-1 0,0-12 1,-1 12-575,-1 26 55,0 24-184,0 19 17,3 22-23,5 16-203,-2-25 0,1 1 206,2 3 1,0 1-332,0 2 0,0 0 48,0 0 1,0 0-194,-1-4 0,-1-2-551,2 19 553,-8-25 432,-13-31 236,-13-27 5,8 0 0,0-5-652,-1-9 1,1-4 656,2-10 1,4-4 2,6 4 0,4-4 0,1 4-114,0-4 0,4 1 3,4 5 1,2-3-1,3 7 16,4 9 1,3 3-228,3-4 1,3 3 126,0 11 0,2 5 509,30-2-496,-24 19 1,1 5-29,3 5 1,0 5-334,4 5 1,-2 5 352,0 7 1,-3 5-4,-2 6 1,-5 3-1,-5 3 0,-5 3 20,-7 0 0,-7 0-8,-8-2 0,-8-3 2,-7-3 0,-7-5 14,-8-3 1,-6-5-12,-4-5 1,-4-4-12,1-3 0,-1-4-14,4-4 0,2-2 1039,-19-3-2291,25-10-5704,31-1 6970,17-2 0,2 4 0,-2 4 0</inkml:trace>
  <inkml:trace contextRef="#ctx0" brushRef="#br0" timeOffset="77395">29691 9287 20918,'0'-7'4223,"0"2"-3839,-17-23 0,-8-4 25,3 12-325,-5-14 0,0 7-28,2 31-12,-1 16-2,8 5 0,1 4-25,1 0 0,2 1-252,0 2 0,1 1 238,5 0 0,4 0 8,7 21-8,4-23 0,3 0 19,19 19 45,15-19 85,17-22-96,-17-14-160,-11-8 1,-3-6 255,6-24-88,-16 11 0,-2-2-14,-4-5 1,-3-1-6,-4-3 0,-3 0-9,-3 2 1,-4 0 5,-2 5 0,-4 1 47,-15-20-55,-6 21-68,-2 16 464,1 22-519,4 18-387,7 19-1137,8 14-1511,14-23 1,4 0 3123,7 25 0,1-21 0,-4-17 0</inkml:trace>
  <inkml:trace contextRef="#ctx0" brushRef="#br0" timeOffset="77912">30119 9266 23450,'-2'-7'3568,"1"2"-3406,1 5 45,0 0-207,8-33 6,1 44 22,9 0-17,-7 32 0,-5-9 0,-3 0 17,-1 6-16,-3 6 27,-1-14 179,-4-15-151,2-13 17,-1-16-22,3-13-12,2-14-2,3 8 0,1-2 24,5-28-416,-1 22 1,1 1 371,3-12 5,5-1-16,2 21 0,8 1-34,9 14 6,7 12-1548,-11 12 0,-1 3 1593,13 7-29,-13 2 1,-3 4 457,0 12-469,-4 13-2275,-20 3 2309,-9-20-22,-15-2 16,2-24 2282,-1-8-2254,7-24-11,10 1 41,16-25-47,13 10 1,16-6 3011,7 7-3029,2 15-16,0 14-11,-3 22-6,-4 20-1754,-22 7 0,-4 6 1497,-6-12 0,-3 4-3003,-7 14 0,-5 9 0,-3-9 1638,0-16 1,-2-2-1,-4 18 1,0-7 0,4-27-1</inkml:trace>
  <inkml:trace contextRef="#ctx0" brushRef="#br0" timeOffset="86038">21724 9672 21075,'-51'-28'786,"0"0"0,-5 2 0,4 11-422,-9 24-1291,21 1 0,2 2 1112,-17 13 5,21-7 1,0 3 230,6-3 0,2 2-273,-12 12 1,1 3-107,9-6 1,3 2-24,1 5 1,4-1 390,5 8-382,20 4-11,16-14-6,21 4-126,-5-19 0,3-4-277,20 4-1521,-12-10 1,1-3 1912,6-3 0,-9-2 0,-20 0 0</inkml:trace>
  <inkml:trace contextRef="#ctx0" brushRef="#br0" timeOffset="86578">21746 10147 24615,'-4'-1'2649,"1"1"-1893,3 0-342,-28-66-324,26 43-85,-11-14 1,4 3-51,17 26-61,-3 4-2156,-4 12-7569,-6 3 8925,3 3 0,-3-5 0,4-7 1</inkml:trace>
  <inkml:trace contextRef="#ctx0" brushRef="#br0" timeOffset="107319">4551 15689 18992,'0'-6'2632,"-23"-33"0,-8-5-2346,9 18-85,-13-20 1,-3 7 134,1 34-274,5 7 61,-18 30-75,22 4 0,1 4-469,4-8 1,-1 2 427,0 4 1,-1 5-1,3-2-565,0 6 0,2 0 527,-2 12 0,2 2-22,6-5 0,6-2-236,7-6 1,6-4 181,7-8 1,6-5-124,7-8 1,5-7-214,6-7 1,3-6-118,5-9 0,1-8 179,3-7 0,-1-5-436,2-9 1,-2-5 803,-16 10 0,-1-2 0,-2-1 31,-2-1 1,-1-1 0,-2-1-73,7-18 1,-4-2 193,-5 2 0,-3-1 81,-5 2 1,-3 0-507,-2-4 0,-2 3 444,-2 18 1,-1 1 117,-1-4 1,-1 3 433,-1 7-442,0 3 827,0 15-1090,0 17 44,2 30-33,0-1 177,0 2 0,0 5-186,0-5 1,-1 2 1154,-1 12 0,0 3-1163,-1 2 0,-2 0-6,0-1 1,0-1 5,-1-5 0,1-3-6,1-9 1,0-3 33,2 11 78,3-26-11,5-25 12,17-35-73,-5 4 10,-1 2 1,1 0 499,11-12-516,-12 18 0,1 2-6,19-19 879,-1 15-901,-10 16 0,-7 11 6,-7 16 5,0 6-11,6 7 11,10 7 182,1-8-204,1-2 0,8-12-23,0-10 0,16-11 17,-19-3 1,-1-3 24,-6 0 1,-2-2-1,-1 1 0,-2-2 32,5-19 10,-20 9 23,-2-8 50,-17-4-33,-4 12-57,-6 6-10,-4 15-1,0 19-11,-8 8 6,-2 14-28,4 7 5,7 6 1,11-15-29,8 2 23,18-17 16,-2-4-5,28-14 6,-20-6 16,21-17 23,-19-2 50,0-17 73,-10 7-72,-5 2 262,-14 5-263,3 18 34,-6-5-118,6 14-33,0 6 39,3 10-12,0 11-22,3 11 12,0-4-18,5 11-111,1-5-124,4 13-184,7-4 84,21-12 324,-8-18 6,29-27 56,-16-20 0,-19 9 0,-1-3 75,-1-5 1,-4 0 53,8-19-95,-11 6 72,-7 13-28,-6 14-72,0 3-45,-2 14 22,-3 16 0,0 2-11,-1 15 0,0 4-11,0 0 17,3-1-6,0-17-23,3-10 40,0-6 33,7-15-55,-4 3 55,12-19-44,-10 11-1,7-7-5,-7 13-39,9-1 45,0 9-23,14-1 0,1 9-11,4 6-33,-7 1-175,9 7-256,-3-2-195,-7-5 1,2 0-120,27 5 596,-23-10 0,-1-1 142,12-4 96,5-10 426,-15-13 89,-6-5 96,-12-11-12,-17 1-134,-13-1-302,1 9 167,-23 4-263,3 19-33,-17 10-40,7 14-5,7 9-6,12-3 6,8 11-11,12-13-18,7 8-4,7-15 38,9-8-5,-2-5 5,7-10 191,-2-9 73,-3-1 55,-4-4-122,-13 10-124,-4 5-67,-1 5-28,0 12 22,-3 14-11,-2 22-3,1-14 1,-1 3-628,-2 10 0,-1 1 616,2-7 0,-1 3-18,-1 6 1,-2 6-1,2-6 1,0-7 1,0 1-39,0 0 1,-3 8 0,0-1 0,0-5-13,-4 6 0,-2-3 49,1-4 1,-2 3-1,0-7 24,-1-5 0,-3-6 11,-4-2 0,-3-8 25,-22-18-50,9-23 2,24-5 1,6-7-731,13-10 0,8-2 728,-3 8 0,5-3-57,13-10 1,6-6 0,-1 7 28,-7 12 0,2 1-34,8-12 0,5-6 1,-2 6-57,-3 9 0,1 3-217,1 0 1,4-1-1,-3 3 335,1-1 0,1 2 9,-4 6 0,2 0 0,-3 3 7,-3 6 1,-3 2 472,3-2 1,-2 2-457,8-4 34,-19 13 17,-14 9 1457,-11 8-1452,-8 7 1138,-6 8-1176,-1 8-29,10-10-22,5 4 5,16-13 12,8-3-6,14-7 22,10-12-11,7-10 12,0-11 38,-4-7 23,-10-4 51,-13-3 38,-12 0 29,-15 4-29,-9 7-49,-9 11-52,-4 10-10,-2 12-6,0 16-17,1 17-28,3 18-131,16-19 1,2 2 107,2 2 1,3 1-31,2 2 0,4 1-504,6-1 0,5-1-162,5 0 0,6-2-2863,9-3 0,5-4 3571,-1-5 0,-1-3 0,15 3 0,-20-14 0</inkml:trace>
  <inkml:trace contextRef="#ctx0" brushRef="#br0" timeOffset="108678">9285 15640 18930,'10'-51'964,"1"1"1,-1-1-1,-1 3 1,-1 0-1,-1 0-511,-1 1 1,0 1 0,-3 2-470,-2-8 1,-3 5 469,-8-13 26,-9 33-396,-2 25 125,-1 21-214,2 25-4,10-11 1,3 3-517,0 9 0,1 4 502,0 6 1,2 2 22,-1 4 0,2 2-8,1-16 1,0 1 0,0-3 7,1 2 0,-1-3 0,2 7 0,-1-6 426,0-13-375,0-6-35,-1-30-16,3-23 6,9-23-17,-1 18 0,4 0-335,4-4 0,4 1 360,3-1 0,3 1-11,2 2 0,2 2 2,1 3 1,2 3 272,-1 3 0,1 2-287,1 5 1,0 1-1,0 3 1,0 1-3,0 1 0,-1 1 2,0-1 1,-1 1-128,26-12 153,-11-2 16,-13-6-16,-15-4 45,-11-2 756,-8 0-723,-6 5 489,0 8-517,-2 8 107,3 7-152,0 8-22,1 9 6,-1 13 10,0 16 7,1 15-23,2-23 0,1 1-178,-1 2 1,2 1 137,0 1 1,1 0-123,1 0 0,2-1-284,1-2 1,3-2-1459,17 19-1334,12-22-1013,15-20 2274,-21-13 0,1-5 1249,1-3 0,-1-3 1509,-3-3 1,-2-3 2735,11-23 118,-19 0-1092,-17 5-913,-11 8-583,-5 8-386,-2 7 50,0 7-532,3 5 36,1 7-198,5 1-6,2 7-11,5 1 0,9 2 12,10-3-7,14-3 6,10-10 45,10-15-28,-19 2 79,0-16 10,-26 5 18,-6-8 38,-11-1 23,-8 3-5,-7 8-57,-1 8-78,-3 9-5,0 14-23,0 10-34,1 18 0,5 11 6,7 9-22,7 5-12,14 2-10,13-6-400,18-10 237,17-15 92,-22-21 0,1-4-6,2-4 1,0-5 47,-1-3 1,-1-4 69,-3-5 0,-2-3 11,-2-4 1,-4-2 7,-3-1 1,-1-1 34,9-24 94,-11 10 46,-8 14-169,-8 13 23,-7 19 0,-1 10-23,-1 13-11,6 3 332,13 2-309,16-7-34,21-7 5,-15-14 1,1-4-119,7-4 1,0-5 118,3-3 0,-1-4 16,-1-5 0,-3-3 6,-5-2 0,-3-4 11,-7 0 1,-4-2 122,5-26 79,-16 10-17,-15 16-67,-11 16 5,-12 22-99,-7 20-63,15-4 0,0 6 0,-4 20 0,1 3-631,7-16 1,1 3 630,1 1 0,1 5 0,2-3 0,1 7 0,1 1-53,2-7 0,0 3 1,1 0-480,1 3 0,1 1 0,1 0 532,1 7 0,1 0 0,0-5 0,1-4 0,1-4 0,0-3 0,0-1 0</inkml:trace>
  <inkml:trace contextRef="#ctx0" brushRef="#br0" timeOffset="109470">12774 15776 17675,'15'-55'1131,"1"0"1,-1 0-1,-1 1 1,-2 0-1,0 1-674,-4 7 1,-2 1-1,0 2 54,0-11 1,-2 7-75,-9-9-4586,-6 52 4177,-5 21 169,2 12 0,1 6-169,-1 4 0,2 3-14,-4 13 0,1 6-20,5-8 0,1 2 1,1-3 5,0 4 0,1 1-48,2-10 1,0 4-1,1 0 1,1-7-581,1 0 1,0-2 72,-1 11 1,-1 5-1,1-5-1408,2-4 0,-1-3-2953,0 8 1,-2-3-723,0 5 6517,-5-38 2301,0-52 2601,-5-28-3504,8 21 0,2-2-1096,-1-3 1,3-1-485,1 0 1,3 0-659,4-4 0,2 2 64,-2 16 1,2 1 2,6-6 1,5 4 1862,18-2-1952,-9 15 0,4 0-1030,20-3 0,1 2 1018,-14 6 1,1 1-6,1 0 0,4 0 0,-4 0-19,2-2 1,-1 0 34,7-5 1,0-1 913,-9 3 1,-4 0-858,14-10 224,-32 18-106,-27 17-68,-10 7 3114,-16 19-3058,10 3-1293,11-4 0,1 1 1159,0 10-44,12-6 1,5-2 20,6-5 34,22 17 12,4-25-29,-3-10 0,1-4 39,26-8-38,-2-8 55,-14-21 22,-20-4 113,-3-11 274,-29-7-297,-16 15-16,-26 4-74,-7 22-72,10 6 0,-5 7-51,14 12-89,4 5 2620,11 13-5807,21 0-3076,10-6 6358,14 0 0,-11-17 0,3 0 0</inkml:trace>
  <inkml:trace contextRef="#ctx0" brushRef="#br0" timeOffset="110978">15104 15760 25511,'7'-48'228,"1"0"1,-1 1 0,1-3 0,1-5-1,0 3 1,-2 9-2196,-1 6 0,0 2 2006,1-5 0,0-5 0,0 5 258,-1-23 525,-1 17-783,-2 9 762,-3 33-796,-7 66 3,4-28 1,0 2-693,-3 23 0,-1 1 692,4-19 1,-1 0 2,-2 1 0,-2 4 0,0-3 456,-2 1 1,-1 1-457,0-3 0,0 2 1,-1-3-12,0-4 0,1-2 235,0 1 0,2-1-263,4 7 56,11-10-11,8-18 16,42-41-16,-21 3-679,8-9 1,0-2 672,-6 2 3,-3-1 0,-1 0 691,-7 5-711,5-5 12,-19 21-17,0 7 11,-8 5-34,16 11 3426,-2 3-3358,12 10-29,-8-5-5,21 2-11,-17-12 16,8-4 1,3-4-11,11-12-203,-13 3 1,0-4 218,15-21 1,-12-7 4,-15-5 63,-11-1-29,-14 5 6,-8 10-11,-6 12-51,-5 10 1,-4 13 369,0 12-347,-1 14-17,1 13-6,3 9 57,3 5-299,6 0 242,12-5-5,18-6-17,19-12 22,22-12-2,-22-16 0,0-3 24,27-6 12,-15-9 0,1-7-8,-10-6 0,-1-3-289,2 3 0,-2-4 272,0-12 0,-6-5-9,-12 8 1,-2-2 10,5-10 1,-2-3-6,-2 2 0,-3 1 14,-3 4 0,-2 1 0,-4 8 0,-1 0 42,-1-23 62,-5 14-95,-2 18-23,-1 14 0,-9 23 249,1 5-249,-14 29 0,3 10 0,6-5 0,0 1 0,6-13 0,1 0 108,-1 15 1,5-1-109,11 10 0,3-24 0,4-2 0,6-4 0,6-4 0,6-4 0,5-6 0,3-3 0,2-6-300,2-7 0,0-6 300,-2-4 0,-3-6 0,-3-6 0,-3-7-1534,1-18 1,-4-3 1533,-10 13 0,-1-2 0,-2-3 0,-1-4 0,-2 1-300,0-6 0,-1 1 300,-2 10 0,0-1 0,-1 1 0,3-18 0,-1 4 0,-4 21 0,-2 3 216,2-18-216,-13 42 377,-5 10-377,-11 18 0,-9 21 0,13-12 0,0 3 1262,0 6 1,2 2-1263,0 5 0,1 1-94,3 3 1,1 1 93,1 2 0,2 0 0,2 2 0,3-1 0,6 0 0,4-2 0,4-2 0,8-2 0,17 1 0,6-6 0,-12-14 0,3-4 0,21 2 0,2-8-371,-15-13 1,0-6 324,10-3 1,0-5 17,-2-5 0,-2-6 8,-5-5 1,-3-5 13,-5-3 1,-5-3-247,-5-3 0,-5-2 252,-3 0 0,-3 0-3,-5 2 0,-1 2 469,1-27-416,-6 17 994,-5 15-1011,1 14 809,-3 10-859,0 10 695,-3 11-678,-5 12 6,-5 14-17,-3 12-254,11-22 0,0 2 276,2-1 0,2 1-11,1 30-6,17-8 6,15-11-5,18-14 10,10-13-27,4-16 33,-4-16 23,-12-14-5,-12-15-29,-17-12 0,-11 26 0,-4-1-154,-5-1 1,-3 1 153,-18-24 0,-11 11 0,-6 13 519,0 15-519,5 14 0,3 16 0,3 13-1127,0 22-463,14-11 1590,6 25 0,12-44 0,2 10 0</inkml:trace>
  <inkml:trace contextRef="#ctx0" brushRef="#br0" timeOffset="112261">15192 15298 19904,'27'-57'1230,"0"0"1,2-5-1,-6 9-860,-12 28-28,4-12 257,-11 21-218,-1 6-269,-1 1 28,-1 6 56,-6 32-140,0-10 59,-6 18 0,-2 4 8,-4 2-25,-2 2 0,-2 3-182,3-9 0,0 2 136,0 2 0,-2 5 1,1-1-476,3-5 0,0-1 1,1 2 425,-2 6 1,0 2 0,2-1-24,0 10 1,2-3 13,4-12 0,2-2 3,1 7 1,3-2 4,1-15 1,2 0 14,-1 9 0,1-1 61,0 10 113,1-15-85,-1-26 349,0-17-349,0-13 1335,6-20-1405,2 3 1,1-3-9,3 0 0,1 0-156,0-2 1,2 0 141,1 0 0,1 1-6,-4 9 1,0 2 7,3-7 1,-1 0 8,1 1 1,-1 2 7,7-14-22,-3 10 6,-3 20 11,6 10-22,-2 3 22,25 18-11,-23-1 2,4 7 1,0 5-3,0 13 299,4 8-291,-19-14 1,-3 1 35,-2 13-58,-2-12 0,-1 1 2,1 16 1,-1-13 5,3 2-84,2-14-1293,9 1-5686,5-12 7052,5-11 0,-10-4 0,-6-3 0</inkml:trace>
  <inkml:trace contextRef="#ctx0" brushRef="#br0" timeOffset="113823">15747 16113 11887,'-57'10'621,"0"0"1,1-1 0,-1 1 0,0 0 0,0 0-1,1 0 1,-1 0 0,-4 1 0,3 1 0,0-1 0,1 1-1,1-1 1,0 0-1235,0 0 1,-1 0 0,0 0-1,2 0 1,4-1 0,6 0 714,-16 4 1,7-1 0,31-3 1978,39-6-1807,12-4 1,8-3-6,21-2 0,8-2-507,-9 1 1,4-1-1,1 0 324,-8 0 1,1 0 0,2 0 0,0 0-44,-6 1 1,-1 0 0,2 0 0,0 0 0,1 1-270,4-1 0,0 0 1,0 0-1,2 0 0,-1 0 238,5 1 0,0-1 1,1 0-1,0 1 1,1-1-5,-8 1 0,0 1 1,0-1-1,1 1 1,0-1-1,0 1-6,2-1 1,0 1 0,0 0 0,1-1 0,-1 1 0,1 0-168,0 1 1,-1-1 0,1 0-1,0 1 1,0 0 0,-1 0 164,-1 0 1,-1 0 0,1 1 0,-2-1 0,1 1 0,-2 0 63,7 0 0,-1 0 1,-1 1-1,-1-1 0,-2 1-60,6 0 0,-3 0 1,-1 1-1,-4-1 331,2 1 1,-4-1 0,-5 1-314,-1 0 1,-14-1 1619,-24 0-1620,-54 0 3,1 1 1,-6-1 380,7 2 0,-3 0 0,-2 0-410,-8 1 1,-3 0-1,-2 1-144,9 0 0,-2 0 0,0 1 1,-2 1 149,-4 0 1,-1 1 0,0 1 0,-2 0-3,10-1 0,1 0 0,-2 1 0,-1 0 0,-1 1-287,-2 1 0,-2 0 0,-2 1 0,1 0 0,1 0 1,4 0 283,-8 1 0,4-1 0,0 0 0,-4 2-2,7-2 1,-3 1-1,-2 0 0,-1 1 1,3-1-1,4 0 2,-7 0 0,5 0 1,1-1-1,-3 1-230,3-1 1,-3 1 0,0-1-1,1 0 1,0 0 226,5-1 0,1 0 1,0-1-1,1 1 1,1-1-133,-9 1 0,0 0 1,3 0-1,5-2 136,6 0 0,4-1 0,4 0-9,-11 2 0,22-3 945,60-7-934,2-1 0,7-1 5,-2-1 1,3 0 0,3 0 212,8-2 1,3-1 0,2 1-216,-9 0 0,1 1 0,2-1 0,0 1-38,5-2 1,1 1-1,2-1 1,0 0 31,-8 2 1,0-1 0,1 0 0,1 0 0,-1 0-4,4 0 0,-1-1 1,2 1-1,-1 0 1,0-1 3,1 1 1,1 0 0,-1 0 0,1 0 0,-2 1-7,0 0 0,-1 0 0,0 0 1,-1 1-1,-1 0-6,8-1 0,-1 1 0,-1 0 0,-3 1 374,7-1 0,-2 1 0,-6 1-419,3 0 1,-12 0 70,-22 1-114,-80 6 74,4-1 0,-10 2 0,-2-1-136,13 0 0,-1 1 0,-1-1 1,-1 1 156,-2 0 0,0 0 0,-2 0 0,0 1 12,5-1 1,-1 1-1,0 0 1,0 1 0,2-1 5,-8 1 0,3 0 0,-2 1 0,-1-1 0,3 1 0,-3 0 1,0 0-1,-1 0 0,2 0 2,4 0 1,0 0 0,1 0 0,1 0-1,1 0-12,-5 1 1,2 1-1,2-1 1,3 0 596,-1 0 1,3 0-1,6 0-536,-19 7 825,77-12-854,19-7 1,12-4-25,-1 0 1,4 1-1,3-2-565,-5 1 0,3-1 0,0 0 0,3 0 554,-7 1 1,2 0 0,1-1 0,1 1 0,0-1 3,5 0 0,0 0 1,1 0-1,1-1 1,0 1-46,-8 1 0,0 0 1,1-1-1,0 1 0,0 0 1,0 0-122,1-1 1,0 1-1,1 0 1,-1 0-1,0 0 1,1-1 59,1 1 0,3-1 0,-1-1 0,-1 2 0,-3-1 0,-4 1 0,15-1 0,-6 0 0,-1 1 0,-8 0 0,-1 0 0,1 0 0</inkml:trace>
  <inkml:trace contextRef="#ctx0" brushRef="#br0" timeOffset="114575">17846 14883 17237,'-45'-36'419,"0"-1"0,0 1 1,0-1-1,-1 0 1,0 0-1,2 0 1,-1 2-1,-2 5-261,-2 6 1,-1 4-1,-2 4 1,-3 1-954,4 4 0,-4 3 0,-1 1 0,0 1 0,2-1 834,-3-2 0,2 1 0,-2 0 1,-7 3 6,14 4 1,-5 0 0,-4 2 0,-1 1 0,-1 0 0,1 1 0,2 1 0,4 1-194,-11 1 0,5 3 0,1 0 0,-2 2 0,-4 0 157,11-1 1,-3 1-1,-3 1 1,-1 0-1,0 1 1,2-1-1,2 1 1,3 0-71,-1 1 0,4 0 1,1-1-1,1 2 0,-1 0 1,-1 2 67,0 1 0,-1 1 0,-1 1 0,-1 1 0,2 1 0,2-1 0,1 1-148,-6 4 0,3 0 1,1 1-1,0 1 0,-2 4 160,7-3 1,-2 2 0,-2 3 0,1 0 0,1 1 0,3 0 0,2-1 2,-4 6 1,3 0-1,3 0 1,1 2-1,3 1-5,1 3 0,2 3 0,1 0 0,6-1 0,5-2-9,4 4 0,7-2 1,8 2 190,7 8 1,9 2 0,8-2-208,7-9 0,7-2 0,4-1 0,-2-1 91,-7-6 1,-2-1 0,3 0 0,7 0-97,1-6 1,5 2 0,5 1 0,2-1 0,3-2 0,0-3 0,-1-3 11,-1-4 1,3-4 0,0-2 0,1-2 0,0-1 0,0 1-1,0 1 0,-1 1 0,-1 1 0,1 0 0,0 0 0,0-1 0,0-2 0,1 0-6,2-3 1,0 0 0,0-2 0,0 0 0,1-2-1,1-1 1,0-1 0,-3-1 1,0-2 0,1-1 0,1 0 0,-1-2 0,0 0 0,-1 0 0,0 0-82,1-1 0,-1-1 0,-1 0 0,0 0 0,1-1 0,2 0 1,3-1 86,-8 1 0,3 0 0,2-1 0,1 0 0,0 0 0,1 0 0,-1-1 1,0 0-1,-3-1 0,-2-1-33,4-2 1,-2 0 0,0-1-1,-2-1 1,-1 0 0,-1 0-1,-1-1 1,-1 1 37,5-1 1,-2 0-1,-2 0 1,-1 0 0,1-3-1,0-3 11,0-3 1,3-3 0,0-3-1,-1 0 1,-2-1 0,-4 2-1,-5 1-4,13-9 0,-8 2 1,1-9-2,-9 3 1,2-7 0,2-5 0,-4-1 0,-4 3 0,-8 5 22,-4 0 0,-9 3 1,-4-6 65,-6-7 1,-4-8 0,-4-3 0,-5 3 0,-6 7-39,-9 10 0,-5 5 0,-6 3 0,-3-2-40,3 2 0,-4-2 1,-3-1-1,-2 2 1,0 2-1,1 3-14,-1 4 0,2 3 0,-2 3 0,-4 1 0,-4 0-3,0 3 0,-6 1 1,-3 1-1,-3 1 0,0 0 1,-1 2-1,1 1 0,4 1-26,1 2 0,2 1 0,1 1 0,0 2 0,-2 0 0,-2 0 0,-6 1-164,10 0 1,-4 1-1,-3-1 1,-2 1 0,-2 1-1,-1-1 1,0 1-1,1 0 1,1 1 0,1 0-1,4 0 1,3 1-345,-5 1 1,2 0 0,4 1 0,0 0 0,2 0 0,-2 2 0,0-1 0,-3 1 527,-3 0 0,-4 2 0,-3-1 0,0 2 0,1-1 0,3 1 0,3-1 0,7 1 0,6-2 0,-13 4 0,11-2 0,1 1 0,-2 1 0,1-1 0,0 1 0</inkml:trace>
  <inkml:trace contextRef="#ctx0" brushRef="#br0" timeOffset="119014">18870 14886 17622,'51'-32'72,"-1"1"1,1-1 0,1 2 0,1 0 0,0 6-60,-4 8 0,1 5 1,3-1-6,-2 0 0,3-1 1,1 0-1,-2 1-4,-4 0 0,-1 1 1,0 0-1,-1 0-2,15-4 0,0 1 0,-2-1-2,-4 1 0,-3 0 0,-3-1 622,2-2 1,-3 0-612,4-3 1,-6-4 925,-3-20-898,-37 15 39,-54-4 9,17 24 0,-3 2 86,-8-3 1,-2 0 67,3 2 0,1 1-692,6-2 0,3 1 568,-3-2 1173,16-2-1234,23 8 542,5 0-581,8 5-1926,10 12 1920,-8-2 2263,11 14-2257,-8 1 0,9 12-23,6 11-70,-10-14 1,0 0-191,-8-10 0,-1 1-278,9 12 1,-4 1-1977,-6 16 2520,-13-19 0,-2-1 0,-1 5 0,-10-9 0</inkml:trace>
  <inkml:trace contextRef="#ctx0" brushRef="#br0" timeOffset="119665">21146 14391 15572,'-11'-49'784,"0"1"0,1 0 0,-4-6 0,0 5 582,4 15 1,-2 6-1115,-4 7 1224,10 15-1442,1 19-34,8 14-11,9 26 686,3-4-770,-1-13 0,2 3-412,4 8 0,-1 0 1435,-3-9 0,0 2-1903,4 18 1,-2 0-345,-11-21 0,-3-2-555,-5 11 0,-4-2 1258,-9 10 829,-29-11 2112,-8-45-455,3-16-1075,23-3 1,5-6-685,8-9 1,5-2 98,2 4 0,2-1 114,2-18 1,1-2-70,1 7 0,0-2-27,0 2 0,0-4 0,0 2-38,1-11 0,0 2-81,2-3 1,0 5 159,6-2-213,15 14-17,26 25-42,-20 13 0,3 5-15,12 5 0,2 6 12,-1 8 1,-2 4 2,-6-2 0,0 5-1,0 6 1,3 5-1,-5-1-5,-7-6 1,-2 3-35,8 13 0,3 8 0,-10-3-24,-13-7 0,-7 0-9,0 18 1,-12-2 30,-19-16 0,-9-7 31,2-7 0,-4-4-132,-16 2 1,-4-6-438,2-6 1,1-4-780,4-1 1,3-4 1361,1-10 0,7-4 0,11-1 0,17-10 0</inkml:trace>
  <inkml:trace contextRef="#ctx0" brushRef="#br0" timeOffset="120166">22336 14194 23960,'18'-57'642,"-1"0"1,0 9-1,-7 6 19,-19 10-435,-7 20-114,-18 2-61,4 14-7,0 9 1,1 4-39,-12 17 8,14-7 0,2 2-307,-1 29 254,17 3 0,22 1 36,2-32 0,6-2-8,20 6 0,9-5 5,0-5 1,2-4-464,2 1 1,0-6 470,1-6 1,-4-8 2,-18-7 1,-2-3 4,2-5 1,-3-4 67,4-32-25,-26 19 0,-4-1-8,-6-22-31,-5 16 0,-6 0-411,-7-2 0,-5 1 436,0 1 0,-4 2 3,-7 0 0,-4 5-83,5 15 0,-1 6 44,1 5 0,1 4 30,-27 15-78,15 12-156,19 14 564,15 8-1634,22 6 218,6-11-1073,4-16 1,4-3 1401,14 6 1,-5-5 0,-11-13 0</inkml:trace>
  <inkml:trace contextRef="#ctx0" brushRef="#br0" timeOffset="120708">23082 14006 26805,'40'12'73,"-3"11"-62,-21 6 0,-4 4-11,6 25 22,-14-4-16,-6-22 28,-10-6 38,-1-23-4,-4-8-12,-2-12-23,3-17 1,4-14-20,7 16 0,3-1-3,1-23 22,6 9 1,3-2-204,-1 17 1,2-1 208,3-11 0,2 0 17,10-10-28,3 18 0,6 16-11,7 11 0,9 16-6,8 12-9,-27-3 1,0 4-9,4 10 1,-2 2-291,9 14 287,-19-14 1,-4 0 13,-9 0 1,-8 1 16,-12-13 406,-2-10-366,-8-13-23,12-9-28,-3-12 293,17-10-299,9-13-10,11-5 16,-2 9 23,17-5 5,-9 26 0,18-2-11,-7 17-17,4 12-16,3 9 10,5 15-409,-24-9 1,1 2 251,1 5 1,0 2-527,2 3 1,-2 2 677,-1 6 0,-2-2 0,4 5 0,-10-3 0</inkml:trace>
  <inkml:trace contextRef="#ctx0" brushRef="#br0" timeOffset="121264">24803 13780 21087,'-51'15'638,"1"1"1,-1 0-1,5-2 1,2-1-1,5-1-448,6-2 1,4-2-96,-3 3 811,25-5-704,31-5-2045,10-5 0,3-1 1860,24-2 5,-3-4 1,1-2-595,-14 1 1,0-1 596,11-6 0,3-1-217,-4-2 1,-1-1 188,-5-1 1,-3 0-10,-9 1 0,-4 0 51,7-20-16,-23 11 2050,-37-16-2000,-8 14-34,3 9 1,-1 0 44,-25-13 44,3 2 2022,7 3-2077,14 9 1237,5 1-1288,15 15 96,0 2-129,15 15 28,9 11 11,18 13-22,11 10-225,-19-17 1,0 2 209,0 2 1,-2 1-9,-2 3 1,-2 1-89,-6-7 1,-3 1-291,0 19 0,-6 1-921,-5-13 0,-3 1 1146,-3 19 0,-3-2 0,-2-4 0,-5-8 0</inkml:trace>
  <inkml:trace contextRef="#ctx0" brushRef="#br0" timeOffset="122391">26426 13475 22582,'8'-50'866,"0"1"1,1 0 0,-1-6 0,1 7-543,6-4 46,-7 39-298,7 11-49,-4 10 50,13 42-62,-13-14-11,-1 4 0,-1 3-3,-5-10 0,-3 2 6,0 17 0,-3-1-1,0-16 1,-2-1 17,-7 13 0,-4-6 19,-10-11-17,-5 2 125,1-27-74,7-31-13,5 4-44,8-13 1,5-7-17,7 9 0,2-1-556,-2-7 1,3-2 563,7-7 1,3 0 5,-1 6 0,0 1-6,4-10 1,2-2-7,3 0 1,-1 2 0,-7 19 0,0 2 2,4-3 1,2 5-23,7 8 1,11 4 10,1 11-22,6 22 17,-12 10 11,-7 8 11,-17 20-6,-19-18 1,-8 1-1,-1 3 1,-5 1-486,-12 9 0,-3-4 480,8-14 0,-1-4-6,-11 8 1,3-4-1,3-4 17,-13 9-22,36-27 33,11 1-16,18-1-23,21 1 28,2-2-104,-7-3 0,4-1 26,8 1 0,1-2 832,-8 1 1,1-1-953,7-1 0,5 0 1,-7 0-376,-11-1 1,-2 0 211,29-2 0,1-4-1583,-21-5 1,-4-2 1836,-5 4 1,-2-4 119,-1-9 0,-10-3 122,-18-2 140,-10-10-102,-8 18 580,-9 3-53,2 8 208,4 1-785,5 3 3320,12 6-3381,4 4-20,21 12 0,8 1-30,-5-2-21,7 2 1,2-3 20,0-14 91,-1-36 1,-4-11 20,0-4-99,-4 2 0,-7 0 127,-28 5 72,-3 23-196,1 5 6,-6 6-11,3 15-18,-1 0 7,-14 30-18,15-12-13,2 2 0,1 5-102,6 1 1,2 0-193,-3 25-1113,9-4 1,4-2-1851,7-3 3265,2-6 0,0-6 0,-8-23 0,1-4 0</inkml:trace>
  <inkml:trace contextRef="#ctx0" brushRef="#br0" timeOffset="122748">28239 13189 26099,'-25'-47'498,"1"0"1,3 4-1,3 14-391,8 29-90,3 23 16,1 7-30,0 1 0,1 6-6,-3 21 0,-1 4-859,3-15 0,0 0 0,-1 4 845,2-4 0,-1 3 1,1 1-1,0 0-75,-1 12 1,1-1 0,1 1-93,1-14 1,1 1-1,0 0 1,0-1-201,0 0 0,1 1 1,0-1-1,-1-1-378,1 13 1,-1 0-1,-1-3 140,-1-8 1,0-1 0,-3-4 556,-4 6 1,-6-9 669,-28-6 51,-11-54-362,25-8 0,3-7-62,0-13 1,6-6-510,9 12 0,3-2 0,4-1 329,4-3 0,3-2 0,5 0-20,3-1 0,4 1 0,6 0-25,12-6 1,8 1-1,-1 5-19,-11 13 1,1 4 0,3 0-141,15-6 0,5 1 1,-4 6 95,-12 11 0,1 3-191,11-2 1,7 0-1,-4 2-834,2 1 0,-1 1 199,10-1 0,1-1 530,-6 0 1,-9 1 0,-12 5-1,10-7 1</inkml:trace>
  <inkml:trace contextRef="#ctx0" brushRef="#br0" timeOffset="123073">28886 13113 26273,'-10'-42'-39,"11"19"39,26 49 0,-3 4 0,-1 2-20,-6-5 0,-1 1-480,6 13 0,-2 2 416,-8-7 0,-2-1 11,-1 28 282,-16-16-197,-13-19 38,-13-16 34,-5-18 39,3-14 23,9-14-12,11-8-39,12-5-95,26-9 0,11 11 389,11 5-429,-15 26 1,3 3-313,24 0-206,-19 6 1,0 1-1306,2 4 1,0 2 1602,-5 1 0,-3 0 1,10 3-1,-18-1 1</inkml:trace>
  <inkml:trace contextRef="#ctx0" brushRef="#br0" timeOffset="123640">29675 13204 21360,'-5'0'4521,"1"0"-3687,4 0-772,-15-11-51,33 14 0,-4-9 28,36 13-39,-4-4 0,-9-9-5,-12-6 10,-11-10 29,-8-7-17,-11-4 5,-7 2 1,-10 5 16,-5 6 22,1 9-44,1 5-11,5 9 5,4 8 0,0 12 12,2 11-23,4 10 5,4 7 6,12 2-33,10 0-308,13-6 297,7-11-26,5-16 65,5-15 5,3-17 6,0-12 0,-5-14 5,-8-9 34,-10-11-305,-9-1 372,-4 1 62,-6 10 27,-2 9 7,-3 11 234,0 11-364,-2 7-19,2 7-64,1 6 338,4 8-344,8 11-11,7 15-23,6 12-8,-12-20 0,0 1-281,0 1 1,-2 2 84,-1-1 0,-2 0-608,2 25-705,-19-9-2729,-18-13 4280,-8-14 0,8-10 0,9-7 0</inkml:trace>
  <inkml:trace contextRef="#ctx0" brushRef="#br0" timeOffset="124232">30624 13109 26162,'-10'-31'386,"0"4"-213,7 15-72,-2-2 9,1-5-37,0-4-38,2-6-18,1-7 11,1-10 22,0-7-157,0-7 225,0 1 179,-1-4-219,1 24 57,-1-3-12,1 24-62,0 2-61,0 8-84,-1 5 68,0 24 274,-1 4-242,1 27-10,-1 5-239,1-23 1,1 2 252,0 3 0,0 2-32,0 3 1,0 0-20,1 0 1,1 1 24,-1-3 0,2 0-8,0-4 0,0-1 3,5 24 73,-1-14-40,-2-21 51,-1-14-23,0-22 6,3-12-39,3-15-56,12-23 39,-5 18 3,-1 13 0,3 1 19,15 3 12,14 2-18,4 14 1,-18 15 0,0 5-11,15 5-9,-13 5 0,-1 5-73,-11-5 1,-2 4-2034,6 18 0,-4 4 1654,-7-11 1,-4-1-1,-3-1 1,-3-4-1,-6-4 1</inkml:trace>
  <inkml:trace contextRef="#ctx0" brushRef="#br0" timeOffset="129793">22540 12706 22554,'-48'40'72,"1"0"1,0 0 0,10-8 0,-1 2 0,1-1 0,6-2-278,-6 10 1,4 0-895,5-7 0,-1 2 1,1 1 1098,0 3 0,0 0 0,3-3 0,3-4 0,3-3 0,2-2 0,0 1 0</inkml:trace>
  <inkml:trace contextRef="#ctx0" brushRef="#br0" timeOffset="129979">21648 12945 20951,'-12'-52'853,"0"0"1,-1 0 0,1 2 0,1 1-1,8 12-415,18 8-181,17 7-94,29 17-130,-19 13 1,6 4 0,-2 1-1209,8 1 0,2 3 1152,-8 0 1,5 3 0,2 2-1,-3-1-743,6 5 1,-3 0-1,3 2 471,-3-2 1,2 2 0,1 1 0,-1 1-942,-11-6 1,0 0-1,0 1 1,-1 0-1,-1-1 1039,4 4 0,0-1 0,-2 0 0,-4-2 0,-1-2 0,-4-1 0,-3-2 1,-6-2-1,0-1 0</inkml:trace>
  <inkml:trace contextRef="#ctx0" brushRef="#br0" timeOffset="132098">16511 16640 17966,'0'-3'3277,"0"1"-1821,0 2-1360,10-10 83,4 24 11,19 7-106,-11 6 0,3 5-678,8 6 1,4 2 596,-7-9 1,3 0 0,1-1-545,5 3 0,3-2 0,2 0 507,6 0 0,2 0 1,2-3-430,-9-7 0,2-1 1,1-1-1,1-1 440,3 0 1,2-2 0,1-1 0,1-1-5,2-1 0,1-1 1,0-1-1,0-2 17,-1 0 0,1-2 1,-1-2-1,-1 0-2,-3-2 1,-2-1 0,0-1 0,-3-1 18,8-2 1,-3-2 0,-4-2-63,6-4 0,-9-4 127,-3-17 812,-57-4-716,-38 1 14,13 17 0,-1 1 628,-2 2 0,1-1-438,4 3 1,2-1 2753,-14-19-2857,24 2-140,18-1 365,16 2-426,7 11 4,8 4-38,3 11 495,2 17-490,-2 13-89,-2 16 16,-5 12-284,-12-24 1,-1 1 154,-2 2 1,-2 0-300,1 0 0,-2 0-1241,-1-1 0,0-1 1703,-1 19 0,-2-21 0,0-15 0</inkml:trace>
  <inkml:trace contextRef="#ctx0" brushRef="#br0" timeOffset="132773">19918 17233 21999,'-12'-44'778,"-1"-1"1,1 1 0,-2-10 0,1 11-313,-1 17-455,11 26 57,1 7-85,2 21 40,1 30-23,1-25 0,2 1-533,1 8 1,3 0 538,7 10-56,15 1 22,2-23 17,24 0 22,-17-15 56,-4-19 0,-1-7 79,7-20-96,-17 10 1,-1-3 75,-2-7 0,-3-3-6,-3-8 1,-2 0-96,-1 8 0,-2-1 22,1-20 1,-3 4-532,-5 4 484,-1-6 885,-3 29-1316,0 16-387,3 8-2526,20 22-1976,11 8 273,10 6 4248,5-2 0,-28-21 0,0-1 0</inkml:trace>
  <inkml:trace contextRef="#ctx0" brushRef="#br0" timeOffset="132931">20840 17114 25309,'-37'2'-112,"-1"1"0,-20 10-666,65 20-1474,9 7-806,1-8 1995,6 1 0,-15-21 0,1-1 1</inkml:trace>
  <inkml:trace contextRef="#ctx0" brushRef="#br0" timeOffset="133107">20851 16704 18950,'-46'-31'-43,"-1"1"0,6 0 0,12 14 817,24 26-3506,19 13 2732,19 21 0,-13-18 0,5 0 0</inkml:trace>
  <inkml:trace contextRef="#ctx0" brushRef="#br0" timeOffset="133590">21044 16896 21136,'-2'-4'4005,"1"2"-3282,1 2-745,8 1-85,9 23-78,12 9 39,-12-5 1,1 3-138,-2-1 1,0 0 159,7 28 151,-9-13 168,-13-16 28,-11-18-33,-9-18-1,-6-11-89,5-13 223,8-4-324,14 0-62,16 2-162,16 3 11,2 8-275,1 7 1,4 1 78,-9 4 1,2 1-418,16-6 0,2 0 532,-8 1 0,-1-2 215,-3-2 1,-2-3 168,-4-2 0,-5-3 63,-7-1 1,-5-2 243,-5-1 1,-4-1 454,-8-29-52,-10 6-132,-7 6-97,-1 7-330,5 12 150,1 3-167,5 14-257,0 9 44,3 21 799,1 24-880,3 0 0,1 2-8,0-11 0,0 1-650,3 21 0,1 2-317,1-15 1,0 0 1044,2 19 0,-1-2 0,-3-25 0,1-3 0,1 28 0</inkml:trace>
  <inkml:trace contextRef="#ctx0" brushRef="#br0" timeOffset="134065">21652 16961 25242,'41'-24'-488,"0"1"1,4 1 0,-4 7 28,4 18 269,6-3 173,-14-7 162,-14-4 147,-13-3 122,-6-1 90,-3 1-28,-1 1-78,0 2-140,0 4-174,0 4-84,4 22-11,4 2-23,6 22-78,5-2-45,4 3-51,3-5 74,-1-7 123,-3-11 67,-7-10 201,-2-23-150,-6 1 117,6-24 28,-2 3 12,5-9-85,0-1-84,2 6-78,-2 6-73,-2 12-224,-2 9-494,2 14-754,3 9-1195,11 11-2508,12 5 5231,-9-13 0,1-2 0,3 3 0,5-3 0</inkml:trace>
  <inkml:trace contextRef="#ctx0" brushRef="#br0" timeOffset="134625">22901 16955 13581,'4'-3'9303,"-1"0"-7959,-3 3-498,-40-72-1736,-1 44 1088,3-13 1,-3 4-84,9 28 0,0 7 452,-22 2-533,16 13 211,14 10-245,11 12 17,5 9-6,8 6-28,7 0 0,7-3-28,8-8 779,6-9-712,3-14-44,4-14 67,1-18 44,4-15 57,3-15-216,-21 20 1,-1-2 251,-2 0 0,-2-1 193,10-24-44,-12 10-107,-8 14-129,-9 14-61,-4 16 5,-5 14-17,-1 13 363,4 12-429,8 4-1,15-1 50,15-6-10,21-9-311,-18-18 1,3-3 320,6-3 1,1-4-12,4-4 1,-1-6 27,-1-4 1,-4-7 13,-4-7 1,-5-6-627,-5-9 0,-7-5 606,-6-10 1,-4-3-17,-5 14 0,-2-2 0,-1 0 7,-2-3 1,-2-2 0,-1 2 12,1 0 1,-1 1-1,-2 1 17,0 5 1,0 2-1,-2 2-31,-2-8 0,-1 4-6,-7-13 0,2 28 0,8 18 0,1 20 550,6 20-550,0 27 0,3-15 0,1 4 169,0 12 0,2 2-169,-1-12 0,1 0 0,-1 2-741,1 3 1,0 2 0,0-1 325,1 3 1,0 1 0,2-1-953,0 0 0,1 0 1,1-2 1031,-1-6 0,1-2 0,-1-3 1,2 0-1,-1-5 0,4 4 0</inkml:trace>
  <inkml:trace contextRef="#ctx0" brushRef="#br0" timeOffset="135057">24475 16741 23414,'3'-48'524,"-1"0"1,0 0 0,1 0-1,-1-8 1,1 1 0,-2 12-363,1 3 273,-2 19-423,0 22 92,5 21-149,3 22-42,0 0 1,0 3-313,-2-13 1,-1 1 70,3 20 1,0 1-368,-4-18 0,1 0-361,1 9 1,1 2-628,0-6 0,0-2-2210,0-6 0,0-3 3141,4 11 1,-5-23 0,-3-13 0</inkml:trace>
  <inkml:trace contextRef="#ctx0" brushRef="#br0" timeOffset="135307">24552 16960 14557,'-24'-48'1138,"-1"1"0,0-1 0,3 1 1,0-1-1,4 2-559,0-11 1,5 0-255,5 13 0,3-2 0,2 2-154,4-8 0,5 2-73,5-2 0,6 5 99,7 18 0,4 6-175,22-5 440,-14 20 1,4 7-466,7 9 0,1 5-16,-9-5 0,2 5-4,5 10 1,4 8-1,-7-2 6,-12-5 1,-1 2-57,10 15 0,4 8 0,-7-5 37,-13-12 0,-4 1-15,3 10 1,0 7-1,-8-7 23,-10 10 31,-25-4 0,-14-5 8,-4-26 0,-4-6 61,-8 6 0,-3-3-70,-6-7 1,1-7-174,6-5 1,2-4-421,5 1 0,1-3-3134,6-6 0,7-4 3725,10-13 0,17 11 0,5 8 0</inkml:trace>
  <inkml:trace contextRef="#ctx0" brushRef="#br0" timeOffset="135741">25802 16497 27191,'-34'-9'17,"-1"1"0,-18-6-40,22 52 12,19-7 28,8 7-17,21-6-6,19-8 18,5-10-4,-9-9 0,4-2-8,9-3 0,-1-3 3,-8 2 0,1-3 5,20-7 1,-5-6 24,-10-14 3,-16 7 1,-6-4 58,-15-24-16,-27-6-429,3 28 1,-4 1 388,-6 2 1,-3 1-10,-3 5 1,0 2-31,-20-4-11,22 17 0,2 6-39,-1 14-174,-7 15-544,24 14-1119,16 6-5714,21 2 7601,9-10 0,-5-17 0,-9-11 0</inkml:trace>
  <inkml:trace contextRef="#ctx0" brushRef="#br0" timeOffset="136273">26398 16384 22571,'-2'-8'3903,"1"1"-3483,-4-55-280,4 46-106,-2-43 28,6 64-29,6 18-33,5 16 8,-4-4 1,-1 4-4,-1-5 1,-2 1-20,0 6 0,-1-2-42,-4 16 56,-5-14 34,-2-15 16,-1-14 34,1-12-22,2-20-40,2 1 45,1-20-33,2 14-6,10-35-22,4 8 10,-3 14 1,1 0 39,13-19-39,1 12-11,4 16 16,7 15-33,7 14 0,7 12-6,1 13-11,-6 12 11,-15-5 17,-5 17 0,-18-25-6,1 13 90,-9-28-61,-1-3 22,4-42-1,3-3-8,0 5 1,2-1 2,7-12 42,5 16 1,3 2-37,4 2-15,6 7 1,4 4-25,3 16-1,20 14-549,-15 24 457,-23-7 1,-1 3-638,-4-3 0,-1 3-2981,2 19 0,-3 3 3705,-7-14 0,-1-2 0,0-3 0,-2-3 0,-1 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29:41.9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1848 2554 19397,'10'-60'1629,"0"0"1,-1 5 0,-5 6-896,-13-3-302,-13 14-231,-16 17-142,4 20 0,-1 6-971,-18 9 931,9 8 1,2 6-510,13 1 0,4 3 482,-7 11 0,4 3-9,6 2 0,6 2-3,6 0 1,7-1-7,9-2 1,8-2-123,7-4 0,8-4 106,9-6 0,7-4-6,7-5 1,4-5-509,4-5 1,1-5 549,0-6 0,-1-6 9,-4-4 0,-4-5-85,-6-4 1,-4-6 134,-7-3 1,-3-3 2,-7 0 0,-3-1 251,-5 2 1,-2 1-72,2-19 582,-10 17-745,-12 15 1127,-9 21-1195,-11 15-38,-3 17 22,3 8 27,12 2-10,21-5 16,22-5 1,26-10-41,-21-18 1,2-3 22,3-3 1,0-3 19,-2-6 0,-2-4 37,-4-2 1,-4-5 105,14-25 9,-20-9 36,-22-2-51,-19 0-312,-19 4 257,-11 10-1,-4 11-89,2 13 750,8 17-773,10 15-66,9 15-74,11 13-274,11 12-93,7-27 1,4 1-492,4-1 0,3 0-422,7-2 1,3-2-712,3-5 0,2-3-1165,2-5 0,1-4 1217,-1-6 1,-2-5 3680,24-15 3075,-14-17 224,-14-13-1517,-10-6-1154,-9-1-718,-5 5-151,-3 11-644,0 10-347,0 12-291,1 8 377,3 9-428,4 9 71,6 13-65,3 13-1716,-6-6 1,0 1 1681,3 15 6,-6-12 0,-2 0-24,-2 9 24,-1-9 101,-1-8 78,-2-23-16,-1-10-74,0-12 35,5-26-68,0 8 50,10-25 23,1 18-28,7-9-40,-1 9 3314,0 12-3386,-1 13 52,1 10-36,4 11-16,2 9-11,2 13 5,-2 12 0,-4 7 11,-8 5 6,-6-6-5,-6-10 61,-2-14 50,-1-20-44,0-15-29,0-6 23,4-21-16,5-2-7,6-16 12,-4 27 0,1 1-17,8-15-17,-1 10 23,-3 23 10,2 16-44,-2 3-16,11 17-180,6 21-227,-5-5 67,-6-4 1,0 2-1045,-6-6 1,-1 0 1399,5 15 0,-1-1 0,3 5 0,-5-3 0</inkml:trace>
  <inkml:trace contextRef="#ctx0" brushRef="#br0" timeOffset="450">3754 2862 22918,'0'-11'2064,"-1"-23"0,0-7-1056,1 3-882,0-2 0,0 2-76,0 15-22,0 22-6,6 22-5,8 22-28,2 7 0,2 6-1455,-5-15 0,-1 0 1,1 1 1397,1 2 1,-1 1 0,1 2-243,-1 9 0,0 1 1,-2-1-208,-2-6 1,-1-2-1,0 3 25,-1-3 1,1 2 0,-1 1-1,-1-5 292,0 1 1,-1-4-1,-2-2 116,-2 13 0,-5-9 168,-8-20 157,-25-30-45,-1-25-101,11 2 0,-2-7-635,1-6 1,0-6 0,1 1 614,-2-4 1,1-5 51,6 3 1,-2-9-1,3 1 1,4 7 200,2-1 1,4-1-244,2 7 1,0-6-1,2-2 1,3 6 49,4 5 1,3 3 0,3-2-45,4-16 1,3-3 0,1 4-73,1 0 1,5 3-7,1 11 0,5 1 1,0 6 2,5 9 1,3 6-28,8-3 0,3 6 2,0 8 1,0 8 2,0 8 1,0 9-37,-2 4 0,-2 9-6,0 15 1,-6 4 41,-11-13 0,-6 1 12,-2 16 0,-12-1-32,-15-19 1,-8-2 22,-18 11 0,-6-2-17,11-13 1,-4-3-135,-6-3 1,-6-3 0,6-3-356,-13-2-1583,9-6 0,4-5 2092,15-10 0,4 1 0,16 2 0</inkml:trace>
  <inkml:trace contextRef="#ctx0" brushRef="#br0" timeOffset="1284">4986 2470 19311,'0'-3'5354,"0"1"-4127,0 2-790,-76-46 0,34 31-345,-6-10 0,0 4 26,6 26-17,9 13-79,8 5 73,-8 30-55,15-9-38,7-11 1,3 1 42,13 19-23,19-3 12,21-8-3,-16-24 0,3-3-212,2-4 0,2-3 226,0-3 0,-1-5 16,-3-5 1,-1-5 45,19-18-7,-14-12-30,-15-6 59,-11 2 34,-12 5-63,-8 7 18,-9 10-96,5 11-22,-2 5 12,4 15-24,2 6 18,-2 4 377,7 23-383,8-9 39,2 8-7,15-2 7,22-2-45,7-3-158,-17-18 1,1-3 174,21-5 6,-8-19-52,-7-12 41,-8-13 6,-7-10-12,-9 8 0,-7 6 0,-3 0 0,1-14 0,-3 13 0,0-1 0,2-16 0,1 7 298,1 11-298,0 11 42,-1 12-42,2 12 0,10 26 0,-3-4 0,15 31 0,-1-13 0,-9-16 0,0 0 0,16 13 0,12 1 0,1-13 0,1-8 0,-9-10 0,-12-22 0,-13-14-3392,2-15 3392,-5 4-121,0-22 121,-8 22 0,0-14 0,-4 19 0,-2 8 0,0 7 0,0 8 3333,0 6-3333,-1 12 180,0 10-180,-1 14 0,1 12 0,1 8 0,8 4 0,6-2-466,3-26 1,1-1-397,8 6-3216,15-4 4078,-16-24 0,-5-3 0,-8-3 0</inkml:trace>
  <inkml:trace contextRef="#ctx0" brushRef="#br0" timeOffset="1450">6124 2076 27203,'-40'-39'-51,"0"1"1,2 1 0,10 17-425,24 36-1793,2 14 2268,2 21 0,0-22 0,1 1 0</inkml:trace>
  <inkml:trace contextRef="#ctx0" brushRef="#br0" timeOffset="2268">6394 2479 22543,'15'-40'1062,"-1"1"1,1-1 0,4-15 0,-4 4-520,-11-2-174,-8 12-145,-1 14-117,-2 14-107,1 7-17,4 9 17,1 10-6,4 14 23,7 13-22,11 12-317,-2-24 0,2 1 297,6 1 0,3-1 11,4 1 0,0-1-9,0-2 1,-1 0-62,-6-3 0,-3 0-106,5 16-180,-27-8-318,-21-10-203,-20-9 162,-11-12 477,-6-17 2,27 0 0,1-4 303,2-6 1,2-5 102,4-3 1,3-4 78,4-1 1,3 0 19,3 2 0,3 1 836,2-23-643,4 18-145,2 14-158,0 12-94,1 9-29,0 16 549,0 17-543,-1 22-28,-2-14 0,-1 2-408,-3 6 1,-2 1 368,0 5 0,-1 2-93,-2 0 1,1 1-119,0-3 1,3 0-112,3-7 0,3-2-720,13 17-90,15-27 331,11-31 482,10-27 363,-23 2 1,0-5-289,1-5 0,-1-3 591,0-4 0,-1-1 84,-2 0 0,-2 0 78,-3 5 1,-2 2 414,-4 6 0,-3 2-45,2-11-415,-9 17-274,-5 13-106,-1 13-39,0 11 957,-1 28-958,3-7-28,1-4 1,3 1-84,11 16-71,-4-18 1,3-1-2517,13 5 0,2-3 940,16 9 1753,-2-17 0,-1-6 0,-14-7 0,13-2 0</inkml:trace>
  <inkml:trace contextRef="#ctx0" brushRef="#br0" timeOffset="2443">7244 2100 25186,'-45'-44'231,"0"0"1,6 3 0,6 14-378,18 28-111,8 14-287,15 14-386,13 15-31,-3-16 1,3 0-2648,3 4 0,2-1 3608,-2-2 0,-1-2 0,6 8 0,-12-16 0</inkml:trace>
  <inkml:trace contextRef="#ctx0" brushRef="#br0" timeOffset="2777">7689 2259 25942,'-51'-3'116,"0"0"0,10-5 0,6 8-116,14 23 0,6 8 0,1 12 28,3 14-3,15-25 0,5-1 9,17 16-15,-3-24 1,2-4-3,17-2 27,14-11 40,-11-20 73,6-13 84,-28-9 0,-6-4-112,3-11-426,-13 13 0,-6 1 571,-14-9 51,-17-7-174,-5 5 82,-2 9-143,-1 17-84,21 16-29,-9-1-38,17 15-158,-3 12-1500,6 29 78,6-8 1126,8-2 0,2-3 0,-1-13 0,8 12 0</inkml:trace>
  <inkml:trace contextRef="#ctx0" brushRef="#br0" timeOffset="3109">8144 2345 28496,'-28'34'-6,"7"-8"12,20 29 5,3-31 45,5 14 28,-1-33-60,5-13-24,-5-10 0,8-29 0,-4 13 0,3-2 0,1 1 0,1-1-237,5-7 0,3 3 237,0 11 0,2 5 0,3 4 0,1 4 0,20-2 0,-14 15 0,2 6 0,-4 6 0,1 4-548,11 5 0,1 4 548,3 8 0,-1 3 0,2 5 0,-1 3-716,-17-12 1,-1 2 0,-1 2 715,0 3 0,-1 2 0,-3-3 0,-1-3 0,-4-3 0,-5-1 0,0 1 0</inkml:trace>
  <inkml:trace contextRef="#ctx0" brushRef="#br0" timeOffset="4494">10668 2455 21758,'-9'-46'1023,"-1"-1"1,1 0 0,-10-19 0,-8 21-806,-27 54-1161,15 3 1,-1 3 981,-4 8 1,1 5-21,1 4 1,2 4-6,6 2 0,4 2-5,7-1 0,6 0 10,7-3 1,7-2 486,19 23-459,9-35 1,5-5-9,18 3 50,6-23 1,0-8-848,-4-7 861,-1-7 1,-2-6 36,-21 6 0,-4-3-872,6-15 0,-4-1 813,-9 14 1,-3 1 130,-4-15 1,-5 4 243,-5 12-371,-6-11-85,1 30 0,-1 12 677,4 6-677,1 37 0,2-16 0,1 2 0,3 2 0,6 18-253,-2-18 1,2 2 1158,2 0 0,4 1-906,11 9 0,0-3 0,-1 2 0,12 3 0</inkml:trace>
  <inkml:trace contextRef="#ctx0" brushRef="#br0" timeOffset="5617">11064 2668 27079,'5'8'1423,"5"-9"-1254,26-16-169,-8-4 0,10-19 0,-6-7 0,-7-3 0,-3-4-822,-6 14 0,-1-3 822,-5 1 0,0-8 0,-1-1 0,-1 3-572,-3-1 1,-2 2 0,0-1 571,1-9 0,1-1 0,-2 0 0,-2 3 0,-3 0 0,-2 3 27,-6-9 0,-4 4-27,0 4 0,-2 4-12,-4 9 1,-2 9 11,-11 12 632,10 21-632,-7 53 0,15-9-354,5 3 1,0 11 0,2-4 353,3-10 0,1 4 0,1 6 0,0 11 0,1 0 0,1-8-12,2-1 1,3 0-51,-1-7 0,2 6 1,2 0-1,3-7-104,11 10 1,8-5-69,3-7 1,5 1 0,3-6 63,-5-11 0,2-5 0,3-4-368,7 0 0,3-4 0,-4-7 470,1-6 1,-2-8 5,8-10 1,-3-8-69,-14-1 0,-1-6 231,10-15 0,-2-5 30,-13 7 1,-5-1 36,-1-7 0,-8 1 0,-10 12 0,-6 3 2314,-17-20-2264,-20 20-55,-18 17-74,-6 19-55,5 13-17,15 15-17,17 10 701,14-6-645,20 20-33,8-20-18,18 10 29,9-23 1777,-7-11-1682,13-17-2729,-1-26 2607,-10 2-7,-14-3 0,-4-2 0,-7-5 0,2-7 0,-14 12 0,-3 22 0,-1 0 0,-4 37 0,-1 18 0,1-3 0,0 4 1234,1-6 0,0 3-1234,-3 13 0,0 7 0,0 0-739,1-8 0,-1 0 0,-1 3 739,2-8 0,0 3 0,-1 2 0,0 0 0,0-1-471,0 9 0,-1 0 0,0-1 1,1 0 374,-1-1 1,1 0-1,-1-1 1,1-2-62,-1 9 0,0-2 0,1-5 140,0 5 1,-2-11 94,-16-3 12,-2-92-68,13 5 0,1-5-178,1-8 0,4-3 175,4 1 1,6-6-24,6 8 0,6-6 0,1-1 0,-2 6 94,-2 10 1,0 3-1,2-3-94,3-5 1,2-5 0,2-3 0,1 2 0,1 7-3,8-5 0,2 7 1,-1 1 3,-5 4 0,-1 2 0,2 1-4,8-6 1,2 1-1,-2 5 875,-2 6 1,0 3-865,6-5 1,1 1 16,-6 5 1,-2 2 22,16-10 22,-20 13-44,-16 11 1169,-11 10-1170,-12 12 12,-17 28-40,-4 6 796,14-13 0,1 0-768,0 24-10,13-14-7,26 10 1,9-24-6,-4-11 0,4-3 0,28-6 17,4-19 55,-9-16 46,-13-18 44,-19-8-116,-19-7-46,-17 0 0,-13 4 0,5 27 0,-3 3 0,-15-13 196,1 10-196,11 14 0,14 10 0,-1 9 0,4 12-886,5 15-2463,6 9 3349,6-1 0,1-14 0,-1-12 0</inkml:trace>
  <inkml:trace contextRef="#ctx0" brushRef="#br0" timeOffset="6217">13256 2358 20347,'-10'7'4055,"3"-2"-2621,7-5 442,0 0-1893,-6-44 23,14 42 5,7-24 0,23 62 0,-2-2-14,-2-2 1,0 0-26,1 3-3,-2 1 0,-2-1 20,-12-6 33,0 3 29,-27-29-1,-10-18 40,-6-15-1,4-10 7,7-3-35,11 2-44,14 6 11,11 6-17,12 4-22,8 4-6,4 4 28,2 2 12,-3 2-1,-6 0 68,-9 3 50,-10 0 17,-9 3-44,-6 1-113,-3 3 0,-2 0 0,-1 2 0,0 7 0,0 9 0,0 16 0,-1 11-91,7 10-519,5 2-777,9-1-1800,7-5 3187,-3-13 0,-8-16 0,-7-11 0</inkml:trace>
  <inkml:trace contextRef="#ctx0" brushRef="#br0" timeOffset="6417">13813 1845 27079,'3'5'-1279,"3"4"1,15 24-1,-9-14 1</inkml:trace>
  <inkml:trace contextRef="#ctx0" brushRef="#br0" timeOffset="6661">14424 1817 26234,'-13'-58'558,"0"0"0,1 7 1,3 9-559,8 19 373,2 24-373,9 30 0,1 10-791,2 1 1,1 4 790,0 1 0,0 3-31,-3-6 1,1 2 0,0 3-172,-2-3 1,1 4-1,-1 0 1,0-4-297,-1 1 1,-1-4 0,1 4-13,-1 0 0,1 4 1,0-1-1,-2-3-2419,3 14 0,-1-3 2539,1 4 0,-1-4 0,-4-19 1,0-7-1,-1 0 0</inkml:trace>
  <inkml:trace contextRef="#ctx0" brushRef="#br0" timeOffset="7117">14377 2512 20543,'-17'-50'998,"0"0"0,0 0 0,1 1 0,0 0 1,5 8-585,4-9-280,8-3-83,14 13-2918,9 19 1,3 3 2793,17-7 0,-3 9 0,4 1 422,-11 4 0,0-1-380,8-3 0,-1-3 489,-4-1 1,-2-2-400,-3-7 0,-5-2 59,5-11 229,-9-11 179,-18 28 330,-6-4-647,0 16 3197,-3 2-3405,3 9 809,5 20-780,2-1-13,12 43-438,-6-27 1,0 2 403,5 12 0,-1 5 13,-3-9 1,-1 3 0,-1-1 3,1 13 1,-2-1 2,-1-2 0,-2-3-10,-6-9 1,-2-3 6,-4 7 245,-7-4-66,1-33-72,-2-32-92,7-12-16,6 0 1,2-2-1,3 1 1,4-1-1,8-18 1,4-1-1,1 11 1,2 2-648,7-3 0,1 6 648,13 0 561,9 16-555,-8 18 0,14 16-4,-30 0 0,0 4-279,5 14 0,-3 3-103,-9-10 1,-3 2-3071,7 16 0,-3 1 2733,-2 8 1,-4-9 0,-9-17-1</inkml:trace>
  <inkml:trace contextRef="#ctx0" brushRef="#br0" timeOffset="7761">17077 2001 27275,'-13'47'95,"15"3"-87,14-19 1,5 0-354,3-2 1,2-2 347,0-3 0,2-2 36,22 9 45,-8-14 250,-12-21-295,-12-13 117,-9-14-112,-5 5 24,-2-13-40,-2 17-12,0-6 12,-3 12 351,-3 7-379,-2 2-5,-1 4-18,-4 5 12,4 3 28,-5 2-34,5 1-39,4-1-168,2-1-50,3-1-2118,6 3-840,-1-5 3232,7 2 0,-8-4 0,1 0 0</inkml:trace>
  <inkml:trace contextRef="#ctx0" brushRef="#br0" timeOffset="8427">17101 1886 19256,'-2'-48'829,"-1"0"0,1 1 0,0-1 0,0-9 0,-1 2 0,1 7-479,0 9 0,0 4 87,0-13 640,0 21-1049,4 18 343,8 26-338,10 26-19,-4-7 0,0 5-391,3 10 0,-1 5 392,-5-14 0,-1 2 0,-1 1-274,-1 1 0,-1 2 0,-2 0 275,-1 0 1,0 0 0,-3-1-2,-3-1 0,-1-1 0,-1-3 4,1 7 1,-4-2 25,-6 13 0,-2-6 0,2-12 140,-8 18-23,14-58-84,5-18-44,6-21-23,3-24 17,-2 23 1,0-3-15,0-4 0,0-1 0,0-1 0,0-1 5,1 2 1,-1 2 470,-1 5 0,0 2-490,5-18 0,0 19-23,7 20 11,15 14 1,19 17 8,-19-1 1,2 3 87,3 6 0,-1 3-94,0 5 1,-3 2-3,-3 3 0,-4 1-77,-7 0 1,-6 0 78,-6-2 1,-8-2-36,-10-2 1,-8-4 51,-9-3 1,-5-4 5,-10-3 0,-4-5-282,-4-2 0,-3-5 242,1-3 1,0-5-62,3-2 1,3-4-147,7-2 1,3-3-1308,-13-18-4952,25-2 6492,22 7 0,5 10 0,5 8 0</inkml:trace>
  <inkml:trace contextRef="#ctx0" brushRef="#br0" timeOffset="9043">17786 2121 22363,'5'2'2996,"-2"0"-1276,-3-2-1563,68 2-4235,-26-12 4117,-1 9 1,-2-3 116,-4-20 844,-24 0-933,-2-9 34,-7-5 11,-6 0-17,-5 2 67,-17 3-117,5 13 3431,-18 6-3425,7 17-7,-5 9 29,7 12-56,13 13-34,14 11 6,18 9-518,0-26 0,5 0 501,6 2 0,5 0-17,7 0 0,4-1-8,6 0 0,3-3-29,4-3 1,0-3-45,0-6 0,-3-3 76,-12-4 0,-1-6-34,4-8 0,-4-6-339,0-18 425,-14 4 1,-5-5-6,-9-3 1,-5-2 18,0-4 1,-3-1 25,0-3 0,-1 0 17,1-1 0,-1 1 16,0 0 1,0 1 5,-1 1 1,0 2 7,-1 3 1,0 1-31,-4-28 65,-1 10-101,-1 8-23,1 9 0,1 10 979,0 10-979,0 10 452,-3 16-452,-2 18 0,-5 26-304,7-17 0,1 4 304,0 7 0,3 2 0,3 5 0,2 2 0,5 2 0,3 1 0,0-19 0,1-1 0,2 1-451,2 1 0,2-1 0,2 0 245,1 0 1,2 0-1,1-1-246,0-1 0,2-1 1,-1 0-1084,10 13 0,0-2-3381,-6-9 1,-2-4 3694,6 10 0,-17-23 1,-12-19-1</inkml:trace>
  <inkml:trace contextRef="#ctx0" brushRef="#br0" timeOffset="9643">18562 2422 23463,'-14'-44'568,"1"-1"1,-1 1-1,-5-9 1,10 7-547,42 1-150,22 24-26,-12 9 0,3 2-79,7 2 1,4 2-51,-10 2 1,2 2 0,-3 1 117,1 0 0,0 0-129,9 2 0,-7 1 25,-15-1 675,-9-1-64,-28-8 760,-17-7-727,3 1 340,-3-4-93,14 7 133,2 0-380,2 5-263,-1 6-90,-1 13-10,0 2-7,-1 22 1,7 1 16,11 14-1710,4-21 1,4-1 1709,12 8-13,-6-15 0,2-5 36,7-9 11,10-9-22,-3-16 27,-2-16-11,-18 6 1,-2-1-12,6-12 73,3-15 56,-18 27 23,-1 1-106,-6 13 3294,-6 13-3379,-4 10 40,-1 4-40,-3 13 0,6 0 0,3 11 0,14 2 0,4-14 0,3-1 0,14 9 0,-4-12 0,3-3 0,13-5 0,9-15 0,-22-21 0,-14-25 0,-17 2 0,-10-17 0,-1 15-3392,-5-14 3392,5 24 0,2 3 0,5 27 0,2 3-304,5 15-1600,11 19-1916,4 8 3441,3 5 0,-11-19 0,-6-12 0</inkml:trace>
  <inkml:trace contextRef="#ctx0" brushRef="#br0" timeOffset="10334">20142 2165 20836,'-12'-43'0,"18"11"2525,51 42-2525,-22-6 0,0-2 1245,26 2-1256,-26-3 0,-3-5 61,8-16-33,-10 3 753,-25-33-730,-26 16-632,-17-12 665,3 20-2196,-15 5 2168,26 14 39,-18 4-84,25 12 22,-5 11-5,11 2 2246,4 15-2280,19 15-151,11 6 1688,-10-29 0,5 0-2016,17 8 1,2-4-88,6 1-459,10-2 1,1-4 363,-5-12 51,2-7 0,0-6 565,-4-20-21,-15 2 0,-4-3 475,-4-16 1126,-13-26-974,-12 30 960,-15-31-939,0 36-122,-8-6-130,8 18-167,6 6-107,6 5-39,3 7 34,1 8 598,0 13-627,2 9 1,2 5-29,1-8 46,2-1 94,-3-16 8,0-2-125,-2-11 0,-3-6 0,-1-8 0,-1-9 0,-1 0 0,0-3 0,2 11 0,-1 4 0,1 4 0,1 3 0,0 0-421,5 2-492,2 0-1053,6-1 1966,-1-2 0,-4 1 0,-2-1 0</inkml:trace>
  <inkml:trace contextRef="#ctx0" brushRef="#br0" timeOffset="11177">20603 1989 27432,'15'-2'879,"-3"0"-795,-11 2-112,0 0 28,-1 7-5,2 1 10,0 7-5,2-2-5,4 5 21,1-7 12,8 4-33,7-6-1,11-4 12,12-2-6,-5-2 5,-5-4 1,-1-1 0,-4-1 16,25-12 6,-38-1 34,-3-9 5,-8-7-17,-16-3-26,-12 0-24,-16 5 0,-17 6 0,14 12 0,-10 5 0,23 16 0,-5 9 0,3 15 0,4 12 0,14-9 0,3 1 0,0 17-323,12-12 0,7 0 323,6-10 0,6-2 0,10 9 0,4-1-76,7 0 0,4-4-89,4-4 0,2-3-48,0-6 0,0-5 17,-1-6 0,0-5 45,-6-7 0,-1-6 47,-8-5 0,-3-5 43,11-21 64,-28-1-1,-6-3 65,-7 13 1,-3 0 58,-1-13 0,-1 1 238,-7-13-23,-3 16-55,2 16-96,2 11-122,3 8-74,1 10 663,3 10-629,3 16-45,1 16 22,2 11-583,-4 5 578,-2-14 0,-8 11 17,1-31 95,-4 4-49,4-25-63,3-19 0,9-16 0,11-19 0,-2 18 0,4 1-172,5-2 1,3 1 171,3 2 0,3 2 0,0 3 0,2 4 0,-3 3 0,0 4 0,26-2 0,-9 16 0,-7 15 0,-6 20-475,-19-10 0,-3 3-721,0 9 1,-2 1-1645,-2-4 0,-1 0 2258,2 9 1,-3-6-1,-4-18 1,-1-6-1</inkml:trace>
  <inkml:trace contextRef="#ctx0" brushRef="#br0" timeOffset="12709">23501 2157 25970,'-18'-58'608,"-1"0"1,1 7 0,6 10-486,12 21-128,0 12-7,0 22 24,0 18-1,2 24-11,-1-19 0,2 1-462,1 5 1,1 1 450,1 0 0,1 0 16,0-4 1,0 0 86,-1-7 0,0-2-70,3 13 163,-4-20 34,-1-19-147,2-20-21,4-20 5,7-20-40,-7 19 1,1 0 1,1-4 1,0-1-8,1 1 0,0 1-6,0 3 1,0 3 48,12-18-42,1 17-40,5 15 28,11 10-40,15 12-332,-22 2 1,1 3 264,3 4 1,-1 2-57,1 4 1,-2 2-79,-2 2 0,-2 2-115,-4 0 1,-1 2 87,-5 0 1,0-1-1319,15 20-599,-5-10 461,-2-15 1264,1-15 942,-4-15 610,-4-11 1018,-11-6-27,-8-6-1545,-6 10 474,-5-2-419,0 15-279,-1-1-241,2 7-51,4 2 6,2 2 6,8 1 5,9 2-17,14-1 6,10 0 34,14-13-40,-18 2 34,4-18-73,-26 0 57,-2-13 49,-6-3 1,-10 4-23,-6 9-45,-6 11 6,-9 10-11,-6 10 0,-6 10-39,-8 18 22,14-3 11,-2 21 17,23-7-34,5 13-61,16 2-157,15-2-279,-6-28 0,4-3 100,6 0 0,3-4-88,5-4 1,2-3 87,3-3 0,1-4 251,-1-6 1,-2-5 165,-4-1 0,-4-6 92,-6-4 1,-5-3 296,8-28 107,-13-4 62,-9 3 256,-5 5-604,-2 20 23,-3 9-191,-4 20-23,0 4 29,-4 18 5,4 6 446,4 12-485,12 1-11,9-1-22,15-7 55,19-9-5,-16-12 61,16-16-33,-23-18 22,5-13 28,-7-10 113,-6-5-152,-11 17 28,-7 4-101,-12 21 0,-4 8-11,-3 8 0,2 18 11,9-9 0,14 11 29,17-16-40,18 2-14,-15-11 0,3-1-862,12-2 0,1-2 879,-15-1 0,0-3 2,10-3 1,-4-6-35,-6-19 101,-4-18-3,-19-10-69,-18 20 0,-4 2 0,-6-15 0,-4 18 0,-3 3 0,-13-2 0,-5 1 0,8 13 0,12 13-545,12 17-1751,11 10 2296,23 16 0,-12-17 0,12 0 0</inkml:trace>
  <inkml:trace contextRef="#ctx0" brushRef="#br0" timeOffset="15542">28263 2032 20548,'-2'-8'1420,"-23"-25"0,-7-5-737,-4 4-942,-3-8 0,-4 3 477,-8 16-139,-5 19-40,23 13 0,0 6 14,-5 6 1,-1 4-1,-2 8 0,-1 2-435,1 3 0,2 2 432,4-2 1,3 2-32,9-3 1,4 0 147,6-3 1,7-2-55,17 24 71,23-12 7,20-16-116,-21-18 1,2-5-294,2-6 0,1-4 291,0-4 0,-1-3 2,-1-7 1,-2-4 2,-5-2 1,-2-4-20,-6-1 0,-3-2 67,-4 0 0,-4 1 3,0-26 849,-6 15-866,-7 14-124,2 14 55,-3 10-65,2 14 659,-1 9-575,1 15-45,3 10-62,5 5 341,5 1-330,5-4-22,2-6 11,2-12 28,-2-10 1,2-13 32,4-16 24,4-11-40,4-14-28,1-5 16,-2 0 46,-4 4-23,-3 7 6,0 8-17,-2 10-22,3 8 10,5 12 24,5 8-18,2 11-50,0 6 17,-3 3-12,-3-1-89,-2-2-33,0-6 10,-1-8 40,-5-9 45,-3-5 11,-2-11 11,1-4-28,1-7-23,2-2-38,1 0-29,0 6 22,0 4-44,0 6-50,3 8-191,12 11 247,-9-2-225,20 12 6,-6-7 227,-13-7 0,3 1 31,2-1 0,3-1 72,12 1 1,0-1 83,-15-4 1,0-2 33,12 1 1,-3-3 161,1-11 135,0-5 6,-17-12 5,-16-5-11,-12-3-45,-8-1-22,-5 3-73,-5 7-95,-4 11 11,-18 16-28,-3 15-45,-4 6-250,19-4 1,2 2 260,-18 18-25,19-14 1,2 1 4,4 4 1,6-1 76,7 16-34,14-7-18,33-19 51,10-18-50,-14-6 0,2-5 47,12-13 1,0-8-1050,-7-2 1,-2-4 970,-1-1 0,-3-5 34,-6-8 0,-6-3-607,-5 6 0,-3-3 637,-4 10 1,0-2 0,-2-1-7,-1-3 0,-1-1 1,-2 2 140,0-11 0,-2 3-166,-2 10 1,-2 5 31,-4-3 24,0 33-136,0 8 1621,2 16-1560,3 47 1056,2-8-1101,1 0 1,2 5-319,-1-9 0,0 1 143,-2-6 0,1 3 0,-1 1-982,-1 4 0,0 1 0,-1 2-841,-1 4 1,-1 2 0,0-2 2003,-2-3 0,0-2 0,-1-4 0,1 4 0,0-6 0,-4 9 0</inkml:trace>
  <inkml:trace contextRef="#ctx0" brushRef="#br0" timeOffset="16351">3222 4582 24441,'-30'-46'666,"1"1"1,2 0 0,9 20-673,16 44 23,6 6-6,2 7 0,2 5-19,4 5 0,1 2-663,-1-5 0,1 3 0,1 1 632,1 3 0,2 0 0,-1 2-146,1 2 0,-1 0 0,0 2-557,-3-4 0,0 2 0,-1-1 0,-2-2-91,1-2 0,-2-3 0,-1 3 833,0 20 0,-1 3 0,-3-13 0,-2-3 0,-2-17 0,0 1 0</inkml:trace>
  <inkml:trace contextRef="#ctx0" brushRef="#br0" timeOffset="16626">3269 5698 10808,'-16'-54'901,"0"0"1,0 0 0,-1-1 0,2 1 0,-1-1 0,1-1-1,1 0-565,1-5 0,1-1 0,2 0 0,-1 1-947,3 6 1,0 1 0,1 1 0,0-1 687,0 2-1,0 0 1,1 0 0,2 3 95,0-9 0,1 3 0,3 5 448,1-3 0,3 3-511,1-5 0,4 3 410,1 13 0,7 6-519,11 4 0,4 6 0,16-2-6,-2 13 0,3 6 25,-10 9 1,1 5-65,11 3 1,2 6-3,-14 3 0,1 5 1,-4 2-12,-5 4 0,-2 2 0,-2 1 52,7 9 1,-7 0 8,-9-1 0,-11-2 53,-33 15 1339,4-29 1,-5-2-1343,-23 9 1,-6-4-21,5-9 1,1-3-18,-1-2 1,2-4-42,9-6 0,5-5-697,-1-12-2017,8-12 2739,26-9 0,5 10 0,7 7 0</inkml:trace>
  <inkml:trace contextRef="#ctx0" brushRef="#br0" timeOffset="17085">4009 4245 19322,'3'-1'4133,"0"1"-2273,-3 0-1697,-34-40-180,25 30-34,-25-29 46,34 39 16,0 0-17,0 2 12,0 0-6,0 1 62,0-1-203,0-1-576,4-1 320,0 1-567,7 0-1164,1 1-298,-1 0 959,-1 1-5949,-5-2 7416,-3 2 0,-1-2 0,0 0 0</inkml:trace>
  <inkml:trace contextRef="#ctx0" brushRef="#br0" timeOffset="17718">3928 4184 24335,'-33'-33'1126,"6"6"-1109,26 26-1,2 2-4,6 5 49,15 12-50,6 5-27,13 10 21,-4-4-22,-3 2 17,-7-3 17,-8-2 45,-10-6 95,-9-6 55,-7-5-77,-1-5 38,-7-5-44,1-9-67,-1-2-1,1-8-16,7 2-28,2-2-11,3 6 38,-1-3-10,3 9 5,-1-3-28,1 4-22,4 0 34,5-5 21,7-4-4,7-6-7,2-2 29,-1 0 39,-5 4 5,-7 4-33,-6 6-12,-3 5-49,-3 3-24,0 2 7,4-2-1,1 1-5,6-2 39,3-1-56,3 2-67,3 0-185,1 1-2174,15 1-2093,-7 0 3802,17 0 0,-29 0 0,1 0 1</inkml:trace>
  <inkml:trace contextRef="#ctx0" brushRef="#br0" timeOffset="18385">4500 4215 26620,'44'-8'476,"-1"-5"-330,-4-11-1,-8-5-44,-14-7-28,-10-4-6,-13-5 6,-6 0 11,-8 9-11,-1 11-62,3 15-39,0 10 22,3 12 17,1 11-11,4 13 23,5 10-23,10-14 0,4 1-11,2 13-1,5-13 1,4-1-101,14 7-289,-9-15 1,3-2 249,3-3 0,2-4-23,3-3 0,2-5 40,1-4 0,-1-5 78,-1-5 0,-2-3-24,-5-5 0,-3-3 136,9-25 78,-19-3 68,-17 1 11,-5 10-34,-5 11 471,2 13-650,2 11 204,1 12-192,2 11-18,2 11 17,10 3 17,10 1 0,15-6-11,13-8 5,13-12-250,-25-10 1,1-5 280,1-5 1,-1-3 13,-1-6 0,-4-3 0,-4-5 0,-4-4-3,-6-2 1,-5-2-4,-4-1 1,-3 0-9,-4 1 1,-3 1 52,-4-22-44,-1 16-113,0 18-100,4 12-157,8 16-312,12 13-3832,22 19 4452,8 1 0,-12-11 0,-12-14 0</inkml:trace>
  <inkml:trace contextRef="#ctx0" brushRef="#br0" timeOffset="19755">7551 4219 26318,'-16'-29'106,"20"45"-502,13 24 404,1 1 1,1 2-6,-5-13 0,1-1-1,9 15 1,1 0 5,-3-12 1,-1-1-4,-1-1 1,0-5 95,8-1 214,-16-20-186,-1-19-17,-3-22-56,-5 8 0,0-5-1616,1-14 0,0-2 1576,-1 15 1,0 0-3,1-13 0,0 1-440,6-13 342,1 9-252,6 12 157,-2 27-364,12 18-314,5 11-182,-3 3 0,3 2 89,-4-1 1,0 1 1735,7 4 0,-1-1-1041,-6-7 1,-1-3 388,23 7 733,-14-12 96,-3-11 1076,-16-18-802,-5-4-301,-7-5 23,-12 2-259,-5 10-348,-4-1-217,-1 10-118,4 12-23,3 11-11,6 3-72,8 14-768,17 9-981,7 2-2647,-7-17 1,1-1 4484,11 9 0,-11-14 0,-12-11 0</inkml:trace>
  <inkml:trace contextRef="#ctx0" brushRef="#br0" timeOffset="19930">8472 4065 26491,'-28'-38'-36,"0"0"1,2 1 0,9 16-564,21 34-236,3 2 835,21 24 0,-17-24 0,9 9 0</inkml:trace>
  <inkml:trace contextRef="#ctx0" brushRef="#br0" timeOffset="20213">8811 3980 24183,'-15'-54'556,"1"-1"1,-1 1 0,1 1 0,1 0 0,5 10-277,8 0-224,1 3-89,0 24-46,4 33 79,0 4 3,6 21 0,1 8-1,-2-7 1,1 3-340,0-1 0,1 4 0,-1 1 156,0-2 0,0 0 0,-1-1-144,2 12 0,2 2-1577,-3-16 0,1 5 1,0-1-1,0-5 1902,4 10 0,0-4 0,3 13 0,-2-8 0,-1-15 0</inkml:trace>
  <inkml:trace contextRef="#ctx0" brushRef="#br0" timeOffset="21164">8797 4617 21120,'-16'-41'750,"0"0"1,0 0 0,-4-8 0,6 2-670,11 14 0,9 2-86,37-15-40,-1 17-31,1 11 1,6 1-552,-9 6 1,1 1 522,10-3 1,1 0 10,-4 1 1,-1 0 44,-8 2 1,-4-1 703,12-7-528,-24 2 405,-20 3-275,-9 0 308,-6 3-190,2 2 750,2 4-1003,4 3-50,1 9-17,-1 9-22,2 14-1,6 11-10,8 6-18,12 2 18,10-3 10,5-8 40,2-12 73,-3-13 16,-4-16-11,-1-16 17,-4-15 40,-3-11 10,-9-4-33,-6 1-45,-10 5-51,-7 10-77,-3 11-113,-1 10 62,4 10-85,8 12-234,10 13-314,13 11-302,20 7 227,-15-19 1,3-2 40,6-1 1,2-2-296,2-2 0,1-3 752,1-2 0,0-4 226,-5-3 1,-1-3 409,23-9 420,-23-11 173,-20-11-6,-12-7 73,-8-3-391,-6 0-18,-11 1-520,3 17 984,-17 4-1018,5 18-68,-10 11-4,2 11 4,7 13-4,11 8-7,8 5 1,12-1-12,6-6 23,7-8 61,4-13 57,0-13 27,9-24-111,-9 0 66,10-22 40,-12 7 50,3-4-11,-7 8-78,-5 11-68,-5 9-39,-3 21-11,-2 0 0,-1 25-5,1-2-1,9 12 1,11-1-473,21-5 480,-10-24 1,5-4-3,7-2 0,3-5 14,5-5 0,2-7 0,-2-4 0,-1-6 0,-6-7 0,-4-7 5,-10-5 1,-5-6-663,-7-7 0,-7-4 657,-6-9 0,-6-3 2,-2 19 1,-3-2 0,-1 0-2,-1 1 1,-2-1-1,-1 2-432,-7-16 0,-2 3 417,3 12 0,0 6 0,-7-10 0,11 31 390,9 34-390,4 32 0,4-8 0,1 4-211,1 14 1,2 4 210,-1-14 0,1 2 0,2 0-25,1 6 0,2 2 1,1 0-452,-1-12 0,0 0 0,2 1 0,1 1 259,4 4 1,2 2 0,0-1-1,-1-6 1,3 13 0,0-6 0,1-3-1,1-1 1</inkml:trace>
  <inkml:trace contextRef="#ctx0" brushRef="#br0" timeOffset="22439">13229 4320 21185,'3'-57'1012,"0"1"0,-3 2 0,-3 4-735,-2 15 1,-5 3-2305,-8 1 0,-4 4 2105,-11-4-42,2 20 1,-1 6 1069,-23 23-1092,20-3 0,-1 5 3,0 7 0,2 5-9,1 3 0,4 3-14,4-1 1,5 3-562,5 3 1,5-1 577,4 12 173,23 4-156,13-38 2178,16-8-2158,-11-22 0,2-8-6,-2-4 0,-2-3 19,2-3 0,-2-5-19,-2-8 0,-3-3 1015,-9 3 0,-2-4-1032,4-12 1,-2-4-2,-7 13 0,-2-3 0,-1 3 15,1-11 1,-2 2-1,0-1 0,-2 5 16,-3 2-10,-1 19-68,-2 23-27,0 14 430,4 21-386,0 7 0,1 3 1,3 22-3,-2-16 1,-1 6-1,0-6 385,-1-9 0,0 1-480,2 15 1,2 7-1,3-5-127,2-6 1,4-2-738,1-3 1,2 2-1,1-5 788,4-4 0,5-5-214,11-2 1,5-7-1224,6-14 0,0-5 1582,-9 2 1,-1-3 44,15-10 0,-3-9-286,-18-7 0,-5-2 356,-3 7 1,-2-2 150,2-13 0,-6-1 189,-5-10 94,-2-6-28,-7 11 1191,-17 15-1605,-8 17 2693,-5 11-2733,-11 18-1582,5 21 1555,6-6-197,16 0 1,6 0 207,8-3-100,23 25 100,8-25-1032,-3-12 1,2-3 1025,16 2 1051,-8-12 0,-2-6-955,-3-16 524,8-5-502,-27-17 97,-18 0-142,-10 8 0,-4 0-22,-16-24-26,4 24 0,-2 3 3390,-11-6-3376,-13 3-3425,1 13 3358,9 5-111,-11 15-141,33 15-532,3 18-50,20-2-1115,10-6 0,5-1 1966,21 12 0,-5-6 0,-12-13 0</inkml:trace>
  <inkml:trace contextRef="#ctx0" brushRef="#br0" timeOffset="23022">15038 4025 25730,'-37'-40'507,"0"1"1,3 2 0,9 10-508,22 23 5,5 12 23,6 15-28,5 20 0,3 14 8,-9-24 1,0 0-3,2 20 19,-6-16 0,-3-1-2,-5 6 27,-4 10 62,-6-29-28,4-12 50,-1-14-106,7-4 62,-2-28-51,6-3-20,3 5 1,0-1-246,3-19 262,1 16 1,1-1 19,1 0 0,1 1-23,0 1 1,0 0-18,1 1 1,2 3 11,16-5-16,-7 20-7,18 6-10,-4 18-7,12 11 18,1 15-336,-6 14 316,-24-20 0,-2 2 31,4 29 130,-9-2-142,-15-12 6,-10-12-5,-10-14 50,0-12-28,5-10 379,7-26-356,15-7-46,12-24-284,-1 31 0,4 2 301,5-1 0,1 2-5,17-13-140,-9 18 1,1 4 122,12 3 0,-13 5 0,0 3 0,18 13 0,0 13 0,-11 3-272,-10 3 0,-3 4-1403,-8 0 0,-2 1-3241,3-2 1,-3 0 4147,2 23 1,-16-39 0,-1-5 0</inkml:trace>
  <inkml:trace contextRef="#ctx0" brushRef="#br0" timeOffset="24270">17800 4027 23321,'0'-8'3103,"0"2"-2756,0 6-235,0 0-145,-3-7 21,4 33-3525,-1 24 3279,2 8-482,-1-14 1,0-2-6186,-1 10 6925,0 0 0,0-22 0,0-16 0</inkml:trace>
  <inkml:trace contextRef="#ctx0" brushRef="#br0" timeOffset="24569">17950 3750 25780,'-49'-4'62,"16"2"-34,71 40 16,-10-17 40,0-5 280,-15-10-224,-4-10-95,-11-3 62,-14-17-18,-7 1-5,-8-7 17,-1 4-107,7 7-167,10 11-135,10 16-118,10 5-1870,15 19 2296,20 7 0,-15-13 0,5-1 0</inkml:trace>
  <inkml:trace contextRef="#ctx0" brushRef="#br0" timeOffset="24976">18509 3933 25948,'-23'36'72,"-1"0"1,6 0 0,9-2-67,31 10-4,-4-16 1,1 0-3,11 17 120,-12-18 1,-2 2-261,2 27-88,-24-18-316,-24-10 247,-6-20-231,-14-22-55,10-28 541,23 15 0,4-3-932,1-10 0,7-3 1063,8 2 1,4 1-1255,3 0 0,1 1 1400,9-18 186,3 5-220,-15 33 62,0-2-218,-8 23 1471,-9 12-1348,-7 18-124,-1 1 1,-2 3 557,2 1 0,-1 2-694,-4 11 0,0 2-693,4-2 1,2-2-620,3-7 1,1-1 1403,0 5 0,3-5 0,1-8 0,2-1 0</inkml:trace>
  <inkml:trace contextRef="#ctx0" brushRef="#br0" timeOffset="25659">20528 4004 21738,'5'-43'825,"0"1"1,-1 0 0,2-8 0,0-1 0,0 7-473,-2 11 0,0 3-104,2-12 0,-1 2 25,0-3-135,-2 20-162,-2 20 45,-3 23 18,-5 21-35,0 2 0,-2-2 1,0 2-119,2-11 0,0-1 110,-3 15 1,0-1 9,2-9 1,0-3 9,-8 24 45,6-24 5,1-13 123,2-31-111,2-15-57,-2-9 6,4-5 0,3-4-14,3 8 0,1-2-334,3-18 1,2-1 344,3 8 0,3 2-8,1 2 0,1 3-15,-5 10 1,1 2 8,3-3 1,-1 3-1,0-1 34,3-4-28,-11 23-29,-2 6 1,-2 4 849,7 5-844,-4 1-33,12 11 33,-10-5 12,2 3 5,-7-7 45,-3-3-50,-1-3-17,-1 1-90,-1-2-482,0 0-906,1 3-2370,3 13 3859,2 5 0,0-3 0,-2-4 0</inkml:trace>
  <inkml:trace contextRef="#ctx0" brushRef="#br0" timeOffset="26669">20943 3737 23595,'0'-8'1238,"-3"-24"0,-1-5-700,-1 10-412,1-9 0,-2 2-87,0 21-67,1 11 22,-5 14 12,0 4-6,-26 27 11,-6-7-710,8-8 0,-4 0 715,-1-5 1,-2-1 8,0-2 1,1-1-93,5-5 0,1-1 263,-11 2-67,23-9-118,26-7-16,23 1-1,26 1 6,-16 2 0,3 3-9,8 1 1,2 2-579,-6 0 1,2 2 0,-2-1 549,4 0 1,-1 1-44,-4-2 0,3 1 0,-4-2-127,0-3 1,-1-1-18,7-1 0,0-2 87,-7-4 0,-4-4 109,14-14 72,-23-12 80,-22-11 116,-12-6 102,-4-1 33,-2 6-56,2 10 2985,2 11-3203,3 11 220,2 12-321,1 7 0,1 18 17,1 8 11,0 12-17,0 8 1,0 0 4,-1-2-21,-1-6 22,1-12 134,-1-14 73,2-13-3448,9-29 3246,-3 3 23,15-33-17,1 10-20,-6 17 1,1-1 8,21-22-17,1 10-6,1 13-44,6 15 27,-15 11-21,12 18-52,-15 10-88,5 14-164,-1 5-262,1 3-297,5-4-158,9-6-227,9-12 626,3-13 436,-3-13 499,-2-21-51,-21 3 354,-2-19 3298,-22 9-3248,-4-5-116,-13 4-226,-8 8-168,-10 10-23,-1 12 488,1 12-510,6 13 0,6 10-11,6 7 23,10 0-51,7-5 11,10-8-3263,23-9 3274,-9-12 68,30-10-6,-13-15-42,-20 3 0,0-4 14,-3-3 0,-4-4 67,10-30-11,-18-6-207,-21 0 146,-13 6-23,-10 10-40,-4 15-10,0 13-6,0 15 3312,-3 13-3335,0 13-139,4 12-493,11 7-1132,19 6-3394,30 3 4353,13-9 0,-7-17 0,-9-13 0</inkml:trace>
  <inkml:trace contextRef="#ctx0" brushRef="#br0" timeOffset="27142">22824 3827 27656,'-14'-30'45,"-5"21"5,-3 53-16,0 2-29,0 0 23,11-9 0,9-14 28,12 2 23,20-9-40,26-8-251,-17-8 0,3-2 259,4-2 1,1-3 30,4-5 1,-2-2-40,-16 4 1,-3-1 72,23-18 17,-50 15-129,-5 3 0,-14 6 0,-7 12-12,3 3 7,1 11 525,15-5-520,8-1 0,18-10 0,9-8 0,15-6 0,6-10 0,-17-5 0,-2-3 0,6-7 0,-16 7 0,-4 0 0,-6-14 0,-7 2 0,-1-6 0,-9 11 0,-2 11 0,-8 12 0,4 8 0,-9 11-444,3 9-3644,-2 19 4088,8-6 0,4-3 0,6-16 0</inkml:trace>
  <inkml:trace contextRef="#ctx0" brushRef="#br0" timeOffset="27502">23725 3715 27718,'0'47'52,"1"0"0,0-14 0,-1-2-44,-9 9 1,-1-3 70,-2-7 184,-2 5-67,8-24 46,3-13-242,6-14 0,15-29 0,-1 5 0,10-3 0,5-1-484,-8 17 1,1 2 483,5-7 0,2 1 0,0 7 0,2 4 0,-1 6 0,1 3 0,22-8 0,-20 12 0,0 5-504,16 22 504,-10-4-136,-17 4 1,-4 4-208,-5 21-2228,-11-6 1,-5 2 2570,-2-8 0,-2-2 0,-7 24 0,2-33 0</inkml:trace>
  <inkml:trace contextRef="#ctx0" brushRef="#br0" timeOffset="29642">26505 3834 20817,'-4'-58'1124,"0"0"0,3 4 0,-9 14-889,-23 33-89,-13 13-88,15 2 1,-2 4-612,-3 6 0,1 3 567,2 3 0,3 3-9,3 1 1,4 0 320,-8 27-265,18-8 263,21-8-178,16-13 33,17-12 34,9-18 34,3-15-35,-23-2 1,-2-4-73,9-11-11,-17 7 0,-3 1 72,-6-6 599,-2 0-700,-7 13-44,-3 12-56,-5 15 0,-5 12 0,-3 17-22,1 9 27,5 7 12,5 2-6,13-5 34,8-4-28,16-10 5,10-10 29,8-13 21,2-17 35,-3-14 5,-8-18 17,-11-13-54,-20 19 1,-3 1 25,2-23 72,-7 13 1,-2 1 27,-1-9-55,2-12-83,-2 32-63,1 14 0,-1 10 0,6 11 0,6 11 0,11 15 0,9 16 0,-13-19 0,-1 2-134,1 1 1,-3 2 133,-1 0 0,-4 1-35,-3-2 1,-6-1-212,-6 1 0,-7-3-642,-6-1 0,-6-2 611,-12 1 0,-1-5 1,-5 5-1,-3-8 1</inkml:trace>
  <inkml:trace contextRef="#ctx0" brushRef="#br0" timeOffset="30225">28543 4211 22834,'22'-46'754,"-1"1"1,1-1 0,2-3 0,-3 1-478,-8-1 0,-5 4 182,-6-7-167,-11-4-164,-14 19-72,-17 18-465,-16 13 414,21 12 1,0 4 5,-5 3 1,0 5 4,-2 6 1,2 4-14,2 1 0,3 2-389,5 1 1,5 1 388,6-4 0,6 1-73,8 20 76,31-13 5,27-15-6,-13-16 1,2-5-501,5-7 1,1-5 530,1-5 1,-2-5-1,-3-7 0,-5-6 0,-5-5 1,-6-4-4,-5-6 1,-5-4-80,-4-5 1,-4-4 63,-4 11 1,-2-3 0,-1 4 32,0-3 0,-1 2-26,-1-12 0,0 6 42,0 15 33,0 8-133,-1 22 1050,1 25-1017,3 24 0,-1-4 0,0 4-258,1 9 0,-2 4 269,-1 7 1,-3 1-15,-4 3 0,-5 1-795,-1-12 1,-2 1 0,-1-3 682,-1 2 1,-1-1-491,1-5 0,0 1 0,3-3 199,4-1 0,3-3 0,-6 18 1,11-13-1</inkml:trace>
  <inkml:trace contextRef="#ctx0" brushRef="#br0" timeOffset="30468">29133 3804 23506,'-1'-8'3321,"1"0"-2789,-3-54-201,2 45-331,-2-44-12,1 63 24,0 14-1,-1 13-22,-2 2 25,0 1 0,0 1-166,-4 22-260,3-15 1,0 1-995,2-6 0,2-2-8425,7 27 8911,0-21 1,4-17-1,-5-16 1</inkml:trace>
  <inkml:trace contextRef="#ctx0" brushRef="#br0" timeOffset="30635">29251 3595 24727,'2'2'-2650,"-8"-6"1,18 14 0</inkml:trace>
  <inkml:trace contextRef="#ctx0" brushRef="#br0" timeOffset="30885">29650 3571 25350,'-48'-31'138,"-1"1"0,10 1 0,4 16-110,6 46 0,7 16-20,8-19 1,2 3-1094,-5 14 1,-1 8 0,1 1 1082,3-7 0,2 1 1,0 2-1,0-1 1,1 2-1,-1 1 1,1 1-4,0 2 1,0 0 0,1 2 0,0 1-133,1-6 1,1 2-1,0 0 1,0-1-1,0-1-934,-1 2 0,1-2 1,0-2-1,-1 0 275,0 13 1,0-2 0,-3-5-2543,-6 6 0,-4-11 3171,-10-4 1,3-9-1,11-27 1</inkml:trace>
  <inkml:trace contextRef="#ctx0" brushRef="#br0" timeOffset="31017">28778 4833 16112,'14'-49'827,"0"0"1,0 0 0,7-10 0,3-2 0,0 7-705,4 8 0,3 4-808,-1 3 0,2-2 0,0 6 674,2 3 0,2 3-189,4 3 0,6 1 1,-2 1-552,7 0 1,2 1-889,-9 5 1,4-2 0,1 0 0,-4 2 1363,16-4 1,-5 2 0,-4 2 0,-7 3 0,-11 4 0</inkml:trace>
  <inkml:trace contextRef="#ctx0" brushRef="#br0" timeOffset="31258">30110 3669 24418,'-13'-40'220,"1"1"1,-1 3-1,-4 12-57,-28 42-107,13-1 16,4 11 1,4 7 28,2 22-401,8-22 1,2 2 335,6 7 0,4 2 9,2 11 0,2 0-37,-1-11 1,2 3-323,3 5 0,1 6 0,1-6 283,0-5 1,0-2-168,-1-2 0,0 3 0,-2-3-872,-1 4 1,-6-2-2354,-7-6 1,-4-3 3422,-18 17 0,5-26 0,8-16 0</inkml:trace>
  <inkml:trace contextRef="#ctx0" brushRef="#br0" timeOffset="31592">29496 4357 18443,'48'-28'231,"1"0"1,0 0 0,-2 2 0,0 0 0,-4 5-89,3 5 0,-3 3-202,4-4 1,0-2 150,-1-3 1,-1-2-32,-2-2 1,-3-2-6,-4-2 1,-2-1 116,-7 3 1,-3 0 414,10-20 699,-15 13-973,-11 14 721,-3-1-598,-3 11 448,2-3-202,1 1 141,0 6-471,1-3-79,-3 6-201,0 1-79,-3 5 18,-1 12-24,-3 14 12,-4 17 6,-3 14-196,5-27 0,0 2 47,1 0 0,0 0-627,1 0 0,2-1-5800,-2 28 6570,8-14 0,-3-21 0,3-14 0</inkml:trace>
  <inkml:trace contextRef="#ctx0" brushRef="#br0" timeOffset="31775">30537 3580 24015,'-7'-40'190,"0"1"1,-4-22-723,12 68-2414,0 13 2946,0 20 0,1-17 0,-2 3 0</inkml:trace>
  <inkml:trace contextRef="#ctx0" brushRef="#br0" timeOffset="32092">30669 3777 25651,'-19'38'71,"0"-1"0,1-2 0,9-6 2,19-5 89,-1-8 191,-3-9-79,-4-6-167,-1-7-29,-1-4-11,3-9-16,6-5-57,9-4 29,9 0-3404,20 2 3358,-13 12-158,21 5-49,-18 16-570,8 8-1430,-5 10-4794,-7 4 7024,-11-3 0,-10-10 0,-6-7 0</inkml:trace>
  <inkml:trace contextRef="#ctx0" brushRef="#br0" timeOffset="32585">31318 3911 26194,'-11'-40'117,"0"-1"1,-1 5 0,-3 11-79,-14 35 23,-12 10 11,-6 10-6,2 7-17,7-1-22,16-1 17,13-5 39,20-6 45,15-9 11,14-8 90,8-14 430,7-16-408,-20 4 13,0-13-265,-25 14 0,-2-1 0,-4 8 0,-2 10 0,2 18 0,2 28 0,0-7 0,0 6-574,1 16 1,-1 4 573,-1-12 0,-1 1 0,-1 2-657,1 5 1,-2 2 0,0 1 656,-1-15 0,-1 0 0,0 0 0,-1 0 0,-1 14 0,-2 0 0,-2-1 0,0-5 0,-2-1 0,-4-1-447,-7 0 0,-5-1 0,0-5 447,0 1 0,-5-7-249,-18 3 1,-6-14 248,16-25 0,0-9 0,-6-7 0,3-8 0,8-14 0,9-8 0,11-13 0,11-7 0,9 13 0,7-1 0,4 0-211,7-6 1,5 0 0,5 2 210,-3 10 0,2 1 0,2 1 0,3 1-143,3-1 1,2 1-1,1 2 1,2 0 142,2 2 0,1 1 0,1 1 0,1 1-580,-1 2 0,1 0 0,0 2 1,-2 2 579,-6 3 0,0 1 0,-2 2 0,-4 2 0,17-8 0,-8 5 0,3-2 0</inkml:trace>
  <inkml:trace contextRef="#ctx0" brushRef="#br0" timeOffset="38306">27811 5334 14240,'-60'-1'1041,"1"0"1,-1 1 0,6-5 0,25-1-706,87-8-210,-9 6 1,10 1 0,4 0-1137,-8 1 0,4 1 1,1 0-1,2 1 1049,-5 0 0,1 0 1,1 1-1,1 0 0,1-1-27,-5 2 0,1-1 0,0 1 1,1 0-1,0-1 0,1 1-135,-5 1 1,0-1 0,1 1 0,0 0 0,0-1 0,1 1 0,0 0 116,3 0 0,-1 0 1,2 0-1,-1 1 1,1-1-1,0 1 1,1 0-95,1 0 0,1 0 0,0 0 0,1 1 0,-1-1 0,1 1 1,-1 0-35,-7 0 0,1 0 0,-1 0 1,1 0-1,-1 1 0,1-1 1,-1 1-1,0-1-346,8 1 0,-1 1 1,0-1-1,0 1 0,0 0 1,-1-1-1,0 1-145,-4 0 0,-1-1 0,1 1 0,-1 0 0,-1 0 0,-1-1 1,0 1 624,5-1 0,0 1 0,-1-1 0,-2 1 0,-3-1 0,-4 0 0,16 1 0,-7 0 0,-4 0 0,5-2 0,0 0 0</inkml:trace>
  <inkml:trace contextRef="#ctx0" brushRef="#br0" timeOffset="38562">29481 5189 4792,'-55'3'216,"-1"0"0,1 0 0,-1 0 0,1 0 0,-1 0 0,1 0 1,-7 1-1,1-1 0,1 1 0,0 0 0,0 0 0,0 0-409,1 0 1,0 0 0,0 1 0,1-1 0,0 1-1,3 0 654,-3 0 1,1 0-1,2 0 1,1 0 0,2 0-46,-2 1 0,1-1 0,3 1 0,3-1 988,-21 2 0,11 0 92,7 0-197,74-6-812,17-3 0,10-1-502,-3 1 0,4 0 0,3 0 107,-5 0 1,3-1-1,1 1 1,2 0-296,-6 0 1,2 0 0,0 0 0,1 1 0,1-1 214,5 0 0,0 0 1,2 1-1,0-1 0,0 1 0,-6-1 0,0 1 0,1 0 1,0-1-1,1 1 0,-1 0-10,4 0 1,-1 0 0,2 0 0,-1 0 0,1 0 0,0 0-164,-7 0 1,0 1 0,1-1 0,-1 1 0,1-1-1,0 1 1,0-1 153,0 1 1,1-1 0,-1 1-1,1 0 1,0-1 0,-1 1-1,0 0-89,9 0 0,0 0 0,0 0 0,-1 0 0,0 1 1,-1-1-133,-3 0 0,0 0 0,0 0 0,-2 0 0,0 0 1,-1 1-667,5-1 0,0 0 0,-2 1 0,-2-1 0,-2 1 884,1-1 0,-1 0 0,-4 0 0,-5 0 1,15 1-1,-10-1 0,-3 0 0</inkml:trace>
  <inkml:trace contextRef="#ctx0" brushRef="#br0" timeOffset="38814">28119 5402 18196,'-51'3'1095,"-1"1"0,0-1 0,-6 1 0,8-2-176,-2-6-354,83-8-277,13 3 1,12 0-1576,-3 4 1,8 0 0,2 2 0,-4-1 1310,3 0 0,-3 0 1,7 2-13,-15 0 0,4 1 0,3-1 0,0 2 0,0-1 0,-4 0-1,-1 1 0,-2 1 1,-1-1-1,1 1 0,2-1-9,1 1 1,2 0 0,1 0 0,1-1 0,0 1 0,-1 1-183,1-1 1,0 0-1,0 1 1,0-1-1,0 1 1,0-1 184,0 1 1,0 0 0,1 0 0,-1 0-1,0 0 1,0 0-79,0 0 1,-1 0 0,0-1 0,0 1-1,0 0 1,-1 0 30,-1-1 1,-1 0 0,1 1 0,-1-1 0,-1 0 0,0 0-662,6 0 1,0 0 0,-1 0-1,-1 0 1,-3 0 702,3-2 0,-2 1 0,-2-1 0,-5 1 0,17 0 0,-9-1 0,-2-2 0</inkml:trace>
  <inkml:trace contextRef="#ctx0" brushRef="#br0" timeOffset="48163">32270 4027 16407,'-22'-42'820,"1"-1"1,0 1 0,-4-10-1,-1 4-619,-2 13 1,-2 1-769,-6-6 1,-3 0 767,-4-2 1,-3-2-551,7 8 1,-1 0 0,-2 1 411,2 3 1,-1 2-1,-2 0-33,-3-1 0,-3 0 0,-1 1-16,9 7 0,-1 0 0,-1 0 0,0 1 1,-4-1 1,-1 1 0,-1 0-1,-1 0-356,-2 0 1,-1 0-1,-1 1 1,-1 0 348,-2 0 1,-1 1-1,0-1 1,-1 1-332,10 5 1,0-1-1,0 0 1,0 1 0,-1 0 329,-2 0 1,-1 1 0,0-1 0,1 1 0,1 1 0,-1-1 1,2 1-1,-1 0 1,-4 1-5,3 1 1,-4 0 0,-3 1-1,0 0 1,4 1 0,5 1-4,-11-1 1,7 1 0,-9 2 6,13 1 0,-6 1 0,-5-1 0,-2 1 0,1 1 0,3 1 0,6 1-247,-10 2 1,6 3 0,1 1 0,-4 1 239,5-1 1,-3 1 0,-1 0 0,-1 1 0,3 0 0,5 2-15,-3 0 1,5 2-1,0 1 1,-2 2 17,-4 4 1,-2 3 0,-2 2-1,2 1 1,5-1 1,3 0 0,4 0 0,1 1 0,-3 2-5,-3 2 0,-2 2 0,-2 1 1,2 1-1,3 0-7,-1 5 1,4 0 0,1 1 0,1 2 2,1 1 1,1 2 0,2 0 0,2-1 1,-2 3 0,2-1 0,1 5 1,11-7 0,0 3 0,0 3 0,3-3 1,3-4-1,1-1 1,5-4 0,0 5-5,1 7 1,-1 8 0,1 3 0,4-1 0,5-6 74,7 5 0,6-5 0,3 4-68,0 2 0,2 4 1,4 0-1,4-4 1,5-7 1,5-3 0,3-1 0,3-2 9,-4-6 1,3-2 0,2 0-1,2-1 1,1 0-102,5 1 1,2-1-1,3-1 1,0-1-1,2-1 104,-5-5 1,2 0 0,1 0-1,1-2 1,-1-1 0,-2 0-37,3 0 0,-2-2 0,-1 0 1,3-1-1,5-1 41,-7-3 1,5-1 0,2 0 0,1 0 0,2-1 0,-1-1-1,-2 0 1,-3-2-7,6 0 1,-3-1 0,-2-2 0,2 0-1,1-1 1,3 2 7,-7-2 1,2 0-1,2 0 1,1 1-1,1-1 1,0 0 0,0-1-1,-1 0 1,-3-2-19,2 0 0,-1-1 1,-1-1-1,0 0 1,-1 0-1,1-1 1,-1-1-1,2 1 17,-1-1 1,1 0-1,0 0 1,0 0 0,0-1-1,0 0 1,0-1-1,1 0-7,-1 0 1,1 0-1,0-1 1,-1 0 0,1-1-1,0 0 1,0 0-1,-1 0-5,1 0 0,-1-1 0,1 0 0,-1 0 0,1-1 0,-1 1 0,0-1 0,0-1-5,0 1 0,0-1 0,-1-1 0,1 1 0,-1-1 0,0-1 0,0 1 0,0-1-2,5 0 1,1-1-1,0-1 1,-1 1 0,-1-1-1,1-1 1,-2 0 6,-1 0 1,-2 0 0,1-1 0,-1 0 0,-1-1 0,0 0-1,-1-1 4,5-2 1,-1 0 0,-1-1 0,-1-1 0,-1-1 0,-1-1 18,4-3 1,-2-2 0,-1 0 0,-2-3 0,-4-1 6,5-7 0,-3-2 0,-4-2 0,-6-3 65,-8 1 0,-3-3 0,-6-1 0,-6-2-100,-7-1 0,-6-2 0,-6-1 0,-4 1-30,-8-4 1,-5 0 0,-6 1-1,-4 0-118,0 7 0,-5 1 0,-3 0 0,-2 1 0,-2 1-557,1 5 1,-3-1 0,-2 2 0,-1 1-1,0 0 1,1 2 697,-9-5 0,0 1 0,-1 1 0,2 2 0,3 3 0,1 2 0,2 1 0,3 3 0,2 3 0,-12-5 0,0-1 0</inkml:trace>
  <inkml:trace contextRef="#ctx0" brushRef="#br0" timeOffset="63788">1294 7744 23439,'-7'-42'708,"-1"0"1,1 1-1,-4-20 1,2 10-194,3 21-515,1 8-11,1 16-28,4 26 27,0 24 4,0-8 0,0 5-301,-1 10 0,1 5 243,-2-3 1,1 5 0,-1-3-763,1 4 0,0 2 478,-1 0 1,1 5 0,0-8-52,1-12 1,0-2-698,1 10 0,1 6 0,-1-6-301,-1-11 0,0-2 1009,1 13 1,-7-11 495,-10-27 349,-14-46-77,11 0 0,1-7-197,-4-13 1,2-4 98,6 10 0,0-1 0,3-5-105,1-3 0,2-5 1,2 0-1,-1 3-191,0 0 0,2 2 1,1-3 97,4-5 1,1-5-1,2 1 1,4 5 8,2 6 1,3 4 0,2 0-1,3-8 0,4-1 1,1 3-31,0 11 1,2 2 0,2 4 133,16-10 1,2 8-171,-9 17 1,0 5-21,-3 3 1,-1 6-1,14 9-86,-15 11 0,1 5 58,-5 2 1,-1 5-26,16 23 1,-5 9-337,-16-6 0,-5 2 373,-1 2 0,-8 1 11,-15 2 0,-12-4 99,-6-11 0,-8-3-94,4-7 1,-3-1 0,-4-1-55,-12 0 1,-4-3-1,0-3-102,10-6 0,1-2 0,0-3-585,-1 0 0,0-3 1,7-5-2678,-14-12 3413,37-20 0,15 13 0,3-2 0</inkml:trace>
  <inkml:trace contextRef="#ctx0" brushRef="#br0" timeOffset="64147">1937 7365 16684,'2'7'4911,"0"-2"-4474,-2-5 62,0 0-308,-38 61 83,27-20-64,-8 1 0,4 1 221,24 2-106,11-9-190,-1-12 128,10-2 358,3-14-26,0-11-75,2-16-172,-13-21-203,-7 1-276,-3-23 282,-5 8-81,-3 20 0,0-1-1623,0 1 0,-1 2 1598,1-9-1528,-1 5 1450,-1 28-79,2 6-101,4 16-610,10 15-2196,9 17-1154,-2-3 4173,6 8 0,-19-30 0,1-1 0</inkml:trace>
  <inkml:trace contextRef="#ctx0" brushRef="#br0" timeOffset="64389">2785 7230 22733,'-19'-57'1428,"0"0"0,3 6 1,3 5-1037,1-1-275,7 20-33,2 15-78,3 18 5,-2 38-20,2-13 1,-1 3-1328,-1 22 0,-1 1 1319,1-10 1,0 0-91,-2-2 1,0 3 0,0-1-561,0-4 0,0-1 0,1 4-560,0 2 0,0 4 1,0 1-1,1-4-2050,0 5 0,0-3 0,1-2 2443,0-2 0,1-1 0,0-7 0,2 11 0,-1-40 1</inkml:trace>
  <inkml:trace contextRef="#ctx0" brushRef="#br0" timeOffset="65188">2456 7490 26357,'34'-27'-4,"-1"0"0,5 2 1,5 5-90,12 11 1,3 6-1482,1-2 0,0-1 644,-2 1 0,-3-1 193,-13 3 1,-2-2-2978,8-2 1,-5-2-1797,-2-9 2867,6-14 5040,-34-6 2465,-14-6-426,1-3-1429,-1 0-1040,6 1-495,2 0-301,3 7-717,-3 13 568,-3 10-1005,-1 16 0,-2 15 27,0 23-33,-1-8 1,0 4 4,-1 8 1,0 3-17,0 7 1,-2 2-43,1 6 0,0 1-147,1-16 1,0 0-1,1 0-487,-1 0 0,1 1 1,1-1-1510,1-1 1,1 0-1,-1-2 2185,1 10 0,1-5 0,2 10 0,-3-32 0</inkml:trace>
  <inkml:trace contextRef="#ctx0" brushRef="#br0" timeOffset="65530">3168 7655 23047,'-12'-44'367,"-1"-1"1,0 5 0,8 8-519,24 16 27,0 6-72,19 2-496,-5 4 1,3 1-491,4-1 0,0 0 564,0 0 0,0-1 155,2-1 1,-3-2 305,0-7 751,1-6 695,-15-1 581,-13 1-262,-11 5-174,-7 4-1126,2 6 430,-2 3-592,5 3-85,0 3-16,-2 9-11,0 10-29,0 14 29,0 18-34,5-14-157,3 17-599,3-23-1608,1 6 1516,1-8 0,-5-16 0,-2-6 0</inkml:trace>
  <inkml:trace contextRef="#ctx0" brushRef="#br0" timeOffset="65704">3708 7137 22263,'-5'-6'2962,"1"1"-2726,4 5-741,0 0-2323,-28 13-23,26 5 1788,-18 17 0,26-16 0,0 0 1</inkml:trace>
  <inkml:trace contextRef="#ctx0" brushRef="#br0" timeOffset="66065">3948 7310 20016,'3'-6'5691,"0"1"-5075,-3 5-577,-2-8-33,-3 32-6,1 16 0,-1 9 11,5-9 0,1-2 1,1-8 21,3 15 247,-2-33 398,3-8-555,-2-10 45,6-22-45,2-9-33,9-14 39,3-3-51,-7 24 0,0 2-50,6-7-5,8-2-12,-11 28-22,6 2-40,2 19-77,0 12-169,1 17-336,0 11-2105,-7-17 0,2 0 1590,12 14-619,-1-16 0,5-3-1834,-4-14 1,2-4 3600,5 3 0,-2-3 0,17 1 0,-26-8 0</inkml:trace>
  <inkml:trace contextRef="#ctx0" brushRef="#br0" timeOffset="66772">4983 7541 24015,'6'-57'762,"0"0"0,-1 5 0,-7 8-258,-15 11-269,-3 12-134,1 4 39,3 8-79,8 4-33,-1 2-22,2 2-12,0 2 29,-2 3-18,1 3-5,-3 1 12,0 0-29,0-2 34,-3-2-6,4-1 0,-2-2 23,5 0-29,-2-1 1,2 0-1,1 0-33,1 1 28,3 0 51,1-1-40,-1 0 0,1 0-5,-4 0-34,-6 3 17,2-1 16,-14 7-5,8-1 6,-3 2 16,6 3 12,3 4-6,2 4 0,1 19-17,6-12 0,2 10-16,5-4-1,7 1 28,9 6 29,4-8 156,12-18-123,-12-13 95,15-26 112,-9-17-512,-11 11 1,-1-4 220,-1-3 0,-1-3 0,0-8 0,-2 1 0,-5 11 0,-1 1 0,4-25 0,-8 32 0,-5 20 0,-1 6 0,-1 36 0,0 24 0,0-22 0,0 3-403,-3 20 1,-2 8 402,0-18 0,-2 4 0,0 3 0,1 0-503,0-7 1,0 0 0,1 2-1,-1 1 1,0 2 502,0 2 0,0 2 0,-1 2 0,1 1 0,0-1 0,0-2-347,2-2 1,0-1 0,0 1 0,0-2-1,0 0 1,1-2 346,-1 0 0,1 0 0,0-2 0,0 0 0,-1 1-230,0 3 0,0 3 0,0-2 1,-2-1-1,-1-5 198,-5 6 0,-1-5 1,-4 0 24,-4 3 1,-3-1 0,-9-8-5,-10-12 0,-7-8 0,-2-8-92,5-9 0,-1-7 1,-1-5 14,-12-7 0,-1-7 0,6-4-47,16 3 1,4-3-1,2-6-591,3-11 1,2-9 0,3-2 0,4 5-1289,1-9 1,6-2 2013,6 7 0,0-6 0,2 2 0,2 14 0,2 1 0,7 9 0</inkml:trace>
  <inkml:trace contextRef="#ctx0" brushRef="#br0" timeOffset="68212">7327 7514 21931,'-14'-51'1479,"0"0"0,0 5 0,-1 4-1031,-16-1-218,1 16-146,2 15-45,-4 23-22,-6 21-1,14-3 1,2 3-466,2-4 1,0 4 446,0 6 0,0 6 0,3-2-9,0 5 0,2 2-19,3 1 0,2 6 0,2-6 16,4-7 0,7-3-25,10 6 0,9-8-84,35-18 61,-14-18 0,2-4-258,-7-3 1,2-7 309,2-10 1,3-8 0,-4-1-516,4-8 0,-3-5 536,-1 1 0,0-4 1,-3-1-535,-8 4 1,-4-1 0,-1 0 531,-1-2 1,-1 0-1,-2 1 5,3-7 0,-2 0-54,-4 9 0,1-2 1,-3 5 139,-4 5 1,0 1 230,3-8 1,-2 2-170,-4 4 1042,-6 21-1170,-3 20 1948,0 35-1977,0-4-11,0 4 1,-2 5 327,-2-7 1,-2 3-320,-1 2 1,-1 5 0,0-4-292,-2 4 1,1 0 287,-1-4 0,1 2 0,1-6 0,-1 14-20,4-11 1,2-2 35,4-4 35,4 1 44,8-37-28,9-21-28,9-19 23,6-9-32,-1-3-19,-5 7 6,-4 11 582,-7 13-611,-5 11-21,7 13 44,3 16-11,0-2 6,6 16-18,-11-7 315,6 5-331,1-2-11,-3-10-118,21-4 124,-4-16 16,21-10 17,-11-14 67,-8-11-39,-10-5-17,-12-1 6,-9 1 56,-5 1-39,-5 17-1,-7 1 6,-5 18-27,-16 12-24,5 1 29,-13 19-22,16-8-18,-13 28 6,15-11 12,-2 16-18,12-14 1,10-9 28,7-9 22,9-11 0,7-14 22,3-14 51,6-25-84,-14 10 50,2-19 17,-15 22 28,-1-1 5,-4 12-76,-2 10-41,-2 12 0,0 3 0,-2 12 0,1 5 0,0 10-18,4 3-89,4-2 12,2-9-717,39-1 400,-17-26 1,2-5 372,4 4 0,-1-4-1595,4-11 0,-5-5 1656,-5-3 51,-3-10 56,-19 14-45,-1 2 202,-1-3 127,-3 14-340,1-3 3380,-4 15-3430,2 2 16,-1 16-17,2 18-22,-1-5 6,-2 23 5,-5-17 11,-2 8-5,-3-8 95,3-13 51,2-14-57,5-18-67,8-15-22,6-15 39,11-9-21,7-3-35,6 3 0,1 8 0,3 11 0,9 13 0,-16 10 0,13 16 0,-16 12-2330,-6 1 1,0 2 974,10 14 1355,-7-4 0,-3-2 0,-11-13 0,8 10 0</inkml:trace>
  <inkml:trace contextRef="#ctx0" brushRef="#br0" timeOffset="69571">9816 7610 22677,'15'-46'769,"0"0"0,-1 4 0,-11 10-247,-34 19-321,-1 11-122,-2 5 44,-5 20-34,5 8-38,-8 15-40,22-15 0,3 0 6,-5 12 22,7 9 17,16-27 112,6-1 151,6-11 6,5-15 22,17-25-240,-11 3 5,-3-1 0,0-1 101,5-10-12,3-6 46,-7 8-175,-11 16-38,-4 15-23,-7 13 0,-4 26-11,-4 20 3,1-13 0,-1 6-364,-1-1 1,-1 6-1,0-1 340,1 0 1,0 1 0,-1-1 8,1 1 1,-1 1 0,-1 2-76,1-3 0,-2 3 1,0 0-1,0-4-18,-3-2 1,0-4-1,0 2 71,-1 10 1,0 1 0,-4-5 21,-12 5 1,-3-14-400,0-24 422,-5-9 11,27-71-22,15 18 0,4-6 3,2-8 1,2-6 0,2-1-700,1 4 1,2 1 0,2-2 613,-1 5 1,3-2 0,0 2 0,-1 3-5,1 3 0,0 4 1,3 0-132,5-5 1,2 0-1,0 4-518,6-4 1,0 4 549,-8 10 0,1 0 0,2 2 67,14-10 0,0 4 62,-11 12 0,-1 4 36,1 1 1,-4 4 299,0 4-213,-8 6 22,-14 6 2268,0 5-1993,-6 4 1036,1 6-1288,-2-3 823,3 8-795,6-4-89,0 1 44,12-4-17,4-9-44,2-1 27,15-9-16,-6-8 28,7-10 61,-3-18 1,-18 4-40,-7 1 151,-18 8 29,-8 11 72,-13-2-263,6 10 45,-9 5-84,14 14-17,-5 8-23,3 13 6,1 10-16,2 9-29,6 3-156,8 2-4233,10-2 2990,5-13 1228,23 3 1,-24-27 0,10 2 0</inkml:trace>
  <inkml:trace contextRef="#ctx0" brushRef="#br0" timeOffset="70212">11025 7585 22010,'-1'-39'2655,"0"3"-1961,1 21-139,-1-4-118,-3 2 6,-3-4-337,0 9 112,-2-5-66,3 7 4,0-2 7,0 1-46,0 0 23,3 1-22,1 2-79,0 4-28,1 3 12,-3 8 5,-4 17-39,2-1-29,-3 21 24,7-7 4,7 10 18,9 0-6,13-3-17,8-4-39,2-4-129,-4-3-201,-9-4-448,-13-4-1015,-20-6 259,-7-9 1590,-41-23 0,37 9 0,-21-13 0</inkml:trace>
  <inkml:trace contextRef="#ctx0" brushRef="#br0" timeOffset="70364">10901 7379 26290,'-11'44'49,"1"-1"0,0 1 1,-1 0-1,-1-1 1,0-2-378,-8 8 0,-2-1-169,-4 11 0,1-2 0,9-23 0,1-2 0,2-2 0,-1 1 0</inkml:trace>
  <inkml:trace contextRef="#ctx0" brushRef="#br0" timeOffset="71549">12744 7587 22060,'0'-6'4694,"0"0"-4537,0 6 11,0 0-145,-11-20-29,12 39-89,-9-3-465,9 23 0,3 7-174,-2-14 0,0 0 527,-4 22 0,1-4 0,0-19 0,-3 14 0</inkml:trace>
  <inkml:trace contextRef="#ctx0" brushRef="#br0" timeOffset="71884">13023 7178 25292,'-34'17'-11,"-1"-1"0,-9 19 5,72 10 1,12-8-7,4-13 74,-5-12 84,-11-17 95,-15-11 246,-22-22-330,-1 8 123,-19-14-95,6 18-68,-2-3-66,5 10-146,7 9 50,6 11-123,3 14-493,3 15-1328,3 20 1989,3-15 0,1-1 0,-1 6 0,5-1 0</inkml:trace>
  <inkml:trace contextRef="#ctx0" brushRef="#br0" timeOffset="72208">13500 7466 22772,'0'-3'3971,"0"0"-3629,0 3-281,-44 46-44,34-7-9,-10-1 1,2 2-3,24 2 10,7 1 35,-5-21 178,3-5 7,-1-19 27,12-36-174,-4 3-8,0-2 1,2-3-449,-3 8 1,2-1 413,5-7 1,3-1-1548,9 0 0,2 4 1511,-14 12 0,2 4-77,14 1 0,-3 8 61,-7 13-12,23 17 17,-21 19-208,-10-1 1,-2 4-499,-4 0 1,-1 2 705,3 16 0,-3-2 0,-4-1 0,1-3 0</inkml:trace>
  <inkml:trace contextRef="#ctx0" brushRef="#br0" timeOffset="73536">16084 7253 20879,'0'-4'4133,"0"1"-3847,0 3-112,-14 64-96,6-10-388,-1 1 1,0 3 281,6-15 0,2-2-334,-1 1 1,2 0-1924,0-1 0,-1-2 2016,0-4 1,0-4 0,0 9-1,0-20 1</inkml:trace>
  <inkml:trace contextRef="#ctx0" brushRef="#br0" timeOffset="73809">15845 7594 21864,'-7'-60'1314,"0"1"1,3 5 0,6 4-1097,14 7 1,4 5-912,14-7 729,3 20 0,5 7-22,-5 11 0,2 5-412,11 3 0,3 4 392,2 6 1,-1 6-7,0 8 1,-2 5 14,-4 6 0,-3 4-31,-6 3 0,-5 4-20,-8-1 1,-8 2 16,-8-2 0,-10-1 3,-12-4 0,-9-3 25,-10-3 0,-8-4-3,-7-4 1,-5-4-60,-4-3 1,-1-4-138,4-4 1,2-5-1482,7-8 0,4-4-4086,-4-7 5109,24-18 0,21 17 0,3-1 0</inkml:trace>
  <inkml:trace contextRef="#ctx0" brushRef="#br0" timeOffset="74176">17292 7364 25124,'-55'4'235,"0"0"1,5 2-1,8 7-139,11 34-68,11 4 28,13 0 16,15-3 24,15-7 16,16-10 22,11-13 23,3-14 44,-2-19 63,-8-16-29,-11-18-146,-21 18 1,-5-2-17,-5-4 0,-4 0-37,-4-2 0,-3 1-373,-3 1 0,-4 1 373,0 5 0,-2 2-24,-17-14 214,1 20-321,-1 23 157,14 9-337,-3 28-649,18 7-334,7-13 1,4 2 1162,10 6 0,2-3 0,3 6 0,8-5 1</inkml:trace>
  <inkml:trace contextRef="#ctx0" brushRef="#br0" timeOffset="74761">17911 7403 26799,'-7'-39'285,"-1"0"1,-4-17-286,12 64 34,2 20-17,0 9 16,1 18-27,-4-18 0,-1 0 5,-6 26-6,-1-6 18,-5-17 38,5-19 102,0-4 5,3-14-84,4-15-28,0-15-17,4-18-11,3-15-17,-1 23 0,0-1-263,3-3 1,0 0 265,1 0 0,2 0 22,3 0 1,1 2-14,7-9-23,16 4 0,-3 32-6,16 2 0,8 18-2,-19 5 0,-1 3-412,14 12 408,-19-1 1,-4 3-17,-6 20 25,-11-18 1,-5 1 16,-6 3 0,-6-1 31,-15 15-12,-2-14 12,0-24 558,9-23-553,5-23-33,2 2 13,11-10 1,5-1-14,4-2-7,4 3 0,4-1 7,15-5-12,-14 23 1,2 2 5,25-5-17,-4 19-5,5 30 6,-18-1-29,-11 3 1,-1 5-65,-6 3 0,-1 2-160,10 22-1241,-9-2 1,-2 0-3891,-3-4 5389,-1-6 0,-2-4 0,-3-16 0,2 0 0</inkml:trace>
  <inkml:trace contextRef="#ctx0" brushRef="#br0" timeOffset="75294">20552 7359 19350,'5'-4'2150,"15"-25"1,2-7-1535,-6 5-2886,9-24 0,-1-3 2556,-15 18 763,-3 1 0,-4 3-803,-12 12 715,-12 2-928,-4 25 6,-21 21-17,18-1 1,1 3-12,0 0 1,2 3 1684,-1 5 0,4 2-1696,11-1 0,6-2 0,3 9-3370,18 6 3392,1-33 152,25-4-6,-11-22-6,14-16 46,-12-22-88,-18 20 0,-2-1 12,-2-1 0,0 0 64,4-25-68,-3 13-55,-5 15-84,-1 14-6,-4 9 3398,0 14-3426,-1 26 40,1 14-88,-1-13 1,1 3-1144,1 0 0,0-1 841,0-6 0,2 0-1994,5 10 0,4-2 1682,11 13 0,-2-7 0,-7-22 1</inkml:trace>
  <inkml:trace contextRef="#ctx0" brushRef="#br0" timeOffset="75800">21495 7166 24721,'-3'-55'885,"-1"-1"0,0 2 0,-4 11-510,-9 20-313,-6 21 22,-10 33-62,13 2 1,1 3-639,2-2 1,1 2 626,-8 18 1,1 6-9,4-8 1,1 3 0,-1 1-459,5-11 1,-1 1 0,0 2-1,0 1 439,1-2 0,0 2 1,-1 1-1,1 0 1,1-2-693,-1 9 1,0-1 0,2-1 0,-1-2 557,0 5 1,1-2 0,0 2-294,1-3 1,0 4 0,-1-2-1,0-6-257,-3 5 0,-3-4 730,3-7 0,-3 1 0,-3-13 322,-31-10-77,-1-52-140,13-12 24,18-15 1,9-7-90,9 7 0,6-3-1,2 1 0,3-5 0,4 2-47,6 2 1,5 2-1,3 1 100,-3 13 1,3 0 0,1 0-1,1 2-210,2 2 0,2 0 0,0 1 0,1 2-294,12-10 1,1 2 0,1 3-416,-1 3 0,0 3 0,1 1-548,0 3 1,-1 2 0,-1 1-34,8-3 0,0 2-219,-11 7 1,0 0 0,1-2 1402,-1-2 0,1-1 0,-3 0 807,12-7 0,-2-2 690,-8 2 0,1-4 1,-5 0 2041,-3-8 0,-5-1-2141,-1 2 0,-1 1-440,-5-1 1,-4 5-187,-5 0 842,-7 7-1096,-5 22 1108,-2-1-1392,-2 25-1,-4 19-22,-3 10 569,-2 14 0,-2 8-594,2-8 0,0 4-267,2-16 0,-1 4 0,0 2 0,0-2 150,0 0 1,-1-1-1,1 1 1,-1 0-295,0 3 0,0 0 1,0 0-1,0-1-290,1 0 1,1-1 0,0 0-1,1-2-1209,-1 9 1,2-1 0,1-4 1467,2 7 0,2-7 0,3 4 0,2-35 0</inkml:trace>
  <inkml:trace contextRef="#ctx0" brushRef="#br0" timeOffset="76475">21911 7571 17507,'-2'-61'2111,"0"0"1,-1 8 0,0 4-1776,-1 14 0,1 5-5784,-2-12 5487,8 18 1381,22 7-1476,13 12-20,-6 2 1,3 2 252,4 3 1,2 1-489,4 1 1,1 1-278,1 1 0,-1-1-48,-2 0 0,-1-1 353,-6-2 0,-2 0 479,16-2 3667,-24-5-2949,-28-3 318,-18-4-96,-10 2-32,0 2-639,9 2-263,9 5-118,7 1-6,5 5 28,4 6-27,9 8-6,11 5 22,12 2-17,11-3-5,6-9 11,1-7 22,-6-15 18,-8-7-12,-12-12 5,-13-4 12,-9-2-6,-11 4 12,-6 5-57,-7 7-16,-6 8-23,-3 6-17,-5 10-16,-1 8-29,1 11 29,3 10-12,7 11-5,8 8 62,10 7-315,14 0 247,12-4 28,13-8-33,7-15 22,-1-15-6,2-22 28,2-15 23,2-17-210,-23 13 1,-1-1 186,-1-2 1,-1-1 22,15-26 11,-8 5 45,-7 8 254,-4 8-237,-2 9-29,2 6-38,5 7 350,6 5-401,4 9 0,1 10 0,-2 11-427,-7 10-1477,-9 8 1904,-4 8 0,-8-23 0,-1-3 0</inkml:trace>
  <inkml:trace contextRef="#ctx0" brushRef="#br0" timeOffset="77143">24838 7093 24797,'-4'-43'628,"0"0"1,0-1 0,-2-12 0,-2 10-472,-7 19 74,1 22-208,3 26-23,3 25 11,5-11 0,1 2-516,0 6 1,1 3 437,1 4 0,0 1-205,0 2 1,0 2-399,-1 1 1,-1 1-479,-1-3 0,-1-2-636,-1-7 0,-2-3-2441,-13 15 1677,-6-33 3501,-8-34 1753,-7-25-1160,18 6 0,2-4-362,-1-8 0,3-3-947,1-8 1,4-4 235,3-4 0,5-1-288,5 17 0,3 0 0,1 1-90,0-8 0,6 1 43,6 7 1,4-1-1,3 5-40,3 5 0,4 4-34,12-13 1,5 7-37,-6 19 0,2 7 146,2 6 1,2 6-175,3 7 0,0 6-3,3 7 1,-2 4-404,-9-3 1,-2 5 395,-5 5 1,1 6 0,-6-1-25,-3 5 1,-4 2-7,-2-3 1,-1 4 0,-7-2 2,-11 8 1,-11-2 25,-9-3 0,-11-5-3,-11-5 0,-7-7 16,-9-5 1,-2-5-558,-3-6 0,0-5 552,4-4 0,3-4-157,9-4 0,5-4-824,-10-16-1632,30-2 2050,29-6 0,-1 18 1,4 0-1</inkml:trace>
  <inkml:trace contextRef="#ctx0" brushRef="#br0" timeOffset="77333">25626 7194 22666,'11'-4'2469,"-2"2"-1662,-9 2 73,0 0-864,-26 58-329,23-22-550,-8 6 0,5 2 863,25 2 0,-8-20 0,2-8 0</inkml:trace>
  <inkml:trace contextRef="#ctx0" brushRef="#br0" timeOffset="77475">25712 6935 24217,'-14'-33'-941,"0"-1"0,4-8 941,44 78 0,-14-14 0,8 3 0</inkml:trace>
  <inkml:trace contextRef="#ctx0" brushRef="#br0" timeOffset="77842">26285 7042 25289,'-48'-41'298,"0"1"1,5 2 0,12 19 171,25 44-448,9 29-19,1-12 0,1 6-1324,1 2 0,2 6 0,-1-3 1315,1 6 0,0 2-1,-1-14 0,0 5 0,0 0 0,0-3-61,0 1 1,-1-2-1,0 2-154,1 12 0,0 2 0,-1-1-247,-1-2 0,-1-1 0,-4-2-793,-2-5 1,-4-2-1,-3-3-1480,-11 13 1,-8-7-578,-9-13 1,-6-9 1172,-5-11 1,-1-11 2145,0-11 0,3-9 700,5-11 0,6-7 1935,7-11 1,8-5 543,6-7 0,7-3-1661,8-2 0,6-1-849,6 1 0,5 0-386,8 4 0,4 2-157,2 4 0,4 3-112,2 5 0,3 2-205,1 4 1,2 3-872,2 2 1,3 2 1061,8-2 0,-3 3 0,-21 10 0,-4 2 0,29-11 0</inkml:trace>
  <inkml:trace contextRef="#ctx0" brushRef="#br0" timeOffset="78093">27073 6982 19171,'0'-8'5242,"0"1"-4637,0 7 219,-12-67-438,2 47-311,3-18 1,-3 8-42,-3 31 16,-4 43-39,7-11 0,3-1 1,1 4 18,0 8 1,2 3-25,-1-1 0,0 1-339,0 8 1,-1 3 341,1-6 0,-1 2 1,1-5-13,1-8 0,0 0-70,-3 19 0,-1 7 1,0-8-649,1-18 1,0-2-51,-2 7 0,-2 4 0,-2-3 771,-6-2 0,0-4 0,7-10 0,0-2 0,-14 18 0</inkml:trace>
  <inkml:trace contextRef="#ctx0" brushRef="#br0" timeOffset="78409">26629 7824 17099,'19'-47'625,"1"1"0,-1-1 1,1 1-1,4-9 1,1 2-1,1 8-538,3 9 0,3 6-96,9 1 1,0 3-31,-13 9 0,0 1-166,15-4 1,1 2-121,-12 7 0,1 1 87,8-3 0,2-1-288,0 0 0,-1 0 573,-2 0 1,-2-1-1137,-3 0 1,-3-1 1625,5-5 1624,-13-1-487,-24 7-1231,-2 3 1090,-5-4-1147,3 10 217,-1 0-547,2 4 3397,-4 9-3402,-4 7-7,-9 14-32,3 1-10,4 0 1,2 1-3,-1 4-9,4 0 1,1 1-126,3 11-636,4-12 0,2 0-771,4 9 1541,15 6 0,-12-38 0,6 2 0</inkml:trace>
  <inkml:trace contextRef="#ctx0" brushRef="#br0" timeOffset="78577">27629 6891 21971,'-3'-8'2912,"1"2"-2536,-19-54-360,15 44-88,-14-43-1093,22 80-258,2-1 575,13 35 0,-11-36 0,7 12 0</inkml:trace>
  <inkml:trace contextRef="#ctx0" brushRef="#br0" timeOffset="79350">27912 7048 21579,'2'-5'3983,"0"1"-2455,-2 4-1455,-14 3-45,5 9-5,-15 16-7,11 11 1,1 14 6,6-17 66,4-7-22,2-19 85,10-20-130,-2-1 17,26-33-56,-5 6-282,-6 9 1,0 1 314,10-10-10,8 0-126,-1 18 58,1 6-145,6 17-303,-8 17 101,-9 3-1257,-5 6 0,1 2-995,9 8 1975,-12-11 0,2 0-2204,25 10 5,-3-13 1792,-16-12 1,1-2 974,18 2 1353,-16-13 1,-1-4 2415,9-14-419,13-14-1234,-23-9-676,-10-4-45,-12-10-1003,-9 20 632,-16-4-749,-11 26-5,-14 5-141,-10 19-5,-4 13 5,12 3-14,15-3 0,4 3 9,1 12 717,-3 15-718,24-16 145,17-11-105,-1-13 56,19-17 84,-5-16 168,9-14 89,0-12-28,-5-3-50,-7 0-239,-5 7-125,-7 13 0,-1 8 0,-8 21 0,6 37 0,-3 22-971,-3-21 0,0 0 971,-1 0 0,0 4 0,-1 2 0,0 4 0,-1 1 0,0-3 0,-1 0 0,1 4 0,0 2 0,-1 5 0,1 0 0,-1-4 0,0-2 0,-1-3 0,-2 3-52,-4 0 0,-2 3 0,-3-1 0,-2-6-122,-13 8 1,-6-5 152,3-7 0,-5 0 1,-2-11 20,-3-11 0,-3-14-424,-17-27 1,5-14 428,28 13 1,3-7 3,-2-16 1,1-11-1,10 3 13,13-5 1,12-1-47,2 9 0,6-6 1,3 2-1,0 4-627,0 6 0,2 5 0,6-1-45,7-1 0,6 0 0,3 1 0,0 6 696,11 3 0,1 6 0,-3 1 0,-14 3 0,-4 1 0,1 2 0,18-2 0,1 0 0</inkml:trace>
  <inkml:trace contextRef="#ctx0" brushRef="#br0" timeOffset="79809">30435 7007 21053,'8'-50'767,"-1"0"1,0-1-1,1 1 1,-1 3-1,0 3 1,-1 1-430,-1-17 1,-3 9 81,-4 14 84,0 6-488,-1 19 65,3 24-92,6 20 11,3 28-407,-2-19 1,0 2 389,-2 6 0,-1 3-627,0 2 0,-3 1-174,-4 2 1,-1-1 817,0 4 0,-2-4 0,2-22 0,0-4 0,-3 23 0</inkml:trace>
  <inkml:trace contextRef="#ctx0" brushRef="#br0" timeOffset="80776">30961 6870 19960,'0'-6'3927,"0"2"-3423,0 4-426,-80-15-2092,44 25 0,-2 2 2070,-17-13 0,-1 3 92,9 17 1,7 5 905,-4 5-935,-1 6-69,21 0 1,13-2 21,16 2 40,22 5-56,0-13-50,-1-10 0,4-2-34,22-2 0,-9-8 0,2-2 3020,16-5-3017,-18-4 0,-1-4 8,6-12 36,-17 2 1,-1-3 70,9-16-45,-8-1 56,-19 4-2889,-6 9 3018,-1 4 218,-2 2-129,-2 15-179,0 1-112,0 4-11,-1 11-12,0 0-5,-2 31-22,0-17 271,-4 26-243,1-18 3386,-2 4-3392,1-8 17,3-10 67,1-10 11,7-14-61,1-3-1,9-15-16,2 1 28,6-8 16,0 1 35,0 0-7,0 4-3414,9 3 3348,-10 11-6,10 5 5,-11 15-11,5 6-33,-4 10 5,-4 6-22,-4 1 3324,-4-2-3576,-1-3-224,1-6-95,3-8 128,7-8 241,5-12 118,7-8 78,5-10 79,3-4 39,-1 0 111,-4 0 348,-8 5-168,-12 8-218,-7 6 0,-7 7-96,-5 7-16,-7 11-34,-1 3 11,-4 12-11,8-7 0,3 7 28,4-6-28,7 5-6,11-1 12,17-12-1,-3-3-10,6-11 5,-4-11 73,7-17-29,-9 3 102,1-29 0,-25 15-74,-2-6 96,-10 1-16,-5 15-46,-8-2-67,-19 12-33,13 10-6,-12 8-6,15 9-33,0 7-101,-2 10-364,7 6-1663,11 13 581,7-13 1586,19 15 0,-12-34 0,8 5 0</inkml:trace>
  <inkml:trace contextRef="#ctx0" brushRef="#br0" timeOffset="81267">32088 6996 26614,'5'-43'476,"0"0"0,-1 3 0,0 11-431,-3 23-17,0 14-28,-1 4 11,-1 18-11,1 20-16,3-7 32,1 4-16,8-20 0,-3-16-28,18 6 34,-10-11 0,30 0 16,-22-5 28,7-2-38,-20 0 21,-7-1-16,-5 2 22,2-1-33,5-1-1,2 0-16,13-2 0,10 1 45,-1-1-6,1 0 11,-17 0-11,-9-1 45,-4-5 61,-10-13-71,-5-4-63,-9-12 0,1 7 0,4 8 0,4 3 0,7 11 0,2 3 0,2 3 0,3 11 0,3 1-52,4 13-978,4 1-1956,4 8-2648,-4-7 4786,1-1 0,-8-14 0,0-1 0</inkml:trace>
  <inkml:trace contextRef="#ctx0" brushRef="#br0" timeOffset="81967">32359 6959 16913,'-3'-8'5063,"0"2"-3847,3 6 997,0 0-1765,9-33-202,-6 25-128,5-24-40,-10 37-11,-2 7-11,-2 8-28,0 7 23,2 0 44,7-1 34,6-3 5,11-5-5,7-6 11,6-6 62,-1-7-79,-8-4 235,-1-16-162,-13-2-50,0-17-29,-7-2-16,-7-3-11,-3 4-23,-5 6-39,-2 9-17,-2 10-33,-2 8-17,-1 7-197,-3 9-587,-1 6-1384,4 7 2207,7 8 0,7-13 0,4 0 0</inkml:trace>
  <inkml:trace contextRef="#ctx0" brushRef="#br0" timeOffset="82326">32788 6834 23887,'0'-3'2940,"0"1"-2447,0 2-375,-8 49-68,4-21-219,-2 13 1,-1 2 229,2 8-27,1-18 0,0-1-18,-2 7 210,0-4 82,4-29 11,0-5-168,7-15-83,7-12-62,12-12-6,10-6 9,8-2-9,3 4 0,-1 9 0,-2 13 0,-2 18 0,1 18 0,2 15-343,-4 16-380,-11 9-826,-21-23 0,-5 0 1549,-7 29 0,-3-22 0,-1-15 0</inkml:trace>
  <inkml:trace contextRef="#ctx0" brushRef="#br0" timeOffset="83609">2018 9931 17266,'0'-8'3458,"-14"-35"1,-6-7-3095,1 15-519,-3-16 1,-3 0 590,-9 17-88,-1 6 155,-13 2-453,12 20-39,5 11 17,3 25-16,4 12 13,10-11 0,-1 2-69,2 2 1,1 2 40,2 0 1,2 1-1,2-3 0,2-2 3,10 23 22,13-18 46,18-18 32,15-22-66,-21-7 0,-1-5-92,2-6 1,-1-4 152,0-4 1,-2-2 52,-3-2 1,-2-2 10,-5 2 1,-2-1-23,-4 2 0,-3 1 115,0-21-22,-6 13-90,-7 16 141,1 12-259,-4 15-22,-1 13 0,-1 17 6,1 15 0,6 11 43,5-27 1,2-1-42,3 0 0,4-1 14,4-1 1,3-3-23,3-3 0,3-4 0,28 10-120,3-16 114,-8-21 6,-8-15 11,-9-20 51,-9-14-6,-14 24 0,-2-3 17,-2-1 0,-1 0-39,-1-23-34,-3 19 0,0 0 0,0-7 0,0-11 0,0 31 401,0 15-401,0 12 132,3 14-132,6 15 0,7 16 0,8 12 0,-9-25 0,0 1-1142,6 11 1,0 1 1141,-7-14 0,-1 1 0,4 13 0,-5 0-675,-10 16-356,-8-23 1,-7 0 1030,-13 2 0,-3-3 0,-5 5 0,-10-8 0</inkml:trace>
  <inkml:trace contextRef="#ctx0" brushRef="#br0" timeOffset="84710">5620 10109 18575,'-2'-44'768,"1"0"1,0 1 0,-2-14 0,0 4 612,1 19 0,-2 4-1057,-1-8 749,2 22-1051,3 21 510,6 21-510,3 25-33,-2-15 0,-1 2 347,-1 6 0,-1 3-331,0 2 1,-3 1-1,-2 0 1,-3 0 5,-1-3 0,-1-2-3,-2-6 1,-2-4 64,-12 14 22,2-26-11,1-33-33,2-26-60,9 5 1,1-3-276,2-9 1,1-2 297,0-10 0,2-1-450,2-7 0,0 0 445,2 18 1,-1 0-1,2 1-9,-1 1 0,2 0 0,0 1 19,2-15 1,4 1-14,4 4 0,2 5-169,9-11 154,-4 30 1,4 7-26,20 10 29,17 6 5,-29 9 0,1 5-9,-2 5 1,-3 3 2,-2 7 1,-5 4-7,-4 4 1,-7 3 31,-13 12 0,-7 0-20,2-14 0,-5-1-30,-18 13 0,-6-2 35,5-17 1,-1-3-6,-9 6 0,0-2 19,6-6 1,0-2 1874,-15 6-1900,22-10 19,18-6-8,14 1 191,11 4-179,14 3-28,16 1 214,15-2-209,-23-10 0,1-1-8,3-1 0,2-2-59,2-1 1,2-2-141,1-3 0,1-2-90,1-2 1,-1-2 16,-1-4 1,-3-2 122,-5-1 1,-3-2 117,-8 1 1,-4-2 33,5-17 111,-18 4 113,-14 7 151,-4 7 51,-5 6-124,0 8 431,3 2-610,2 2-61,4 4-18,0 5-21,1 6 38,1 8-44,4 2-12,4 0 23,10-3 28,8-7 22,6-9 0,2-13-22,-2-11 39,0-19-56,-13 10 18,-2-17-46,-13 15 0,-6-5 0,-11 1 0,1 15 0,-11 3 0,1 17 0,-9 13 0,-15 26 0,15-4 0,6 4 0,3 0 0,6-1 0,5-2 0,2 1 0,8 8-1696,12-12 0,4 0 1696,8 8-211,5-15 1,7-4-3103,9-9 0,2-5 3313,-3 0 0,-2-2 0,0-1 0,-5-2 0,-3-4 0</inkml:trace>
  <inkml:trace contextRef="#ctx0" brushRef="#br0" timeOffset="85542">7246 9998 23013,'10'-54'1189,"1"-1"0,-2 10 1,-2 5-905,-4 1 107,-2 21-235,-3 14-118,-7 13-22,-8 18-17,-12 22 6,1-1-1688,3-1 0,1 1 1671,0 5 16,11-14 1,0 5-1,4-5 1,6 12-12,13 1 1,8-2 5,28-7-6,-19-17 1,5-4-26,18-10 0,0-7-416,6-7 441,-2-5 1,0-6 27,-16-8 1,-3-4-9,-1-2 0,-3-1-3,-3 1 0,-5-2 67,0-30-9,-14 3 115,-4 5 3061,-9 4-3195,-6 30-39,-2 10 23,-7 16 642,-5 16-665,2 10-16,-1 15 16,14-1 6,7 0 197,5-13-276,17 5 51,-4-24 17,31 5 5,-9-26-22,20-9 39,-7-17-6,-4-11-196,-10-8 230,-15-4 28,-13-3-3334,-15 0 3272,-1 15 17,-19-8 34,5 23-50,-11-3-11,6 20 127,-1 15-139,5 4-23,-1 14 0,2 4-140,1 3-139,1 4 0,2 3-1154,12 11-1681,11 12 135,9-14 3002,14-4 0,-16-29 0,2 0 0</inkml:trace>
  <inkml:trace contextRef="#ctx0" brushRef="#br0" timeOffset="85893">8088 10151 21668,'13'-55'745,"1"-1"0,0 5 0,2 5-191,12-4 1126,0 13-1349,-8 14 259,-10 13-562,-6 13 247,-6 16-191,-6 18-56,-1 2-12,-1-2 1,-1 3 6,-2 16-23,5-16 0,1-1 11,2 15 23,10-16-1,0-16 806,14-22-761,-1-19 23,10-16-55,-2-11-46,1-5 0,2-1 0,7 3-328,9 5 328,-20 26 0,3 2 0,2 3 0,1 4 0,30-1 0,-5 17-60,-12 11 60,-15 13 0,-13-2-880,-10 23-3108,-5-12 3988,1 11 0,-2-26 0,2-12 0</inkml:trace>
  <inkml:trace contextRef="#ctx0" brushRef="#br0" timeOffset="86534">9439 10005 23038,'6'-43'717,"0"0"0,0-1 0,2-14 0,-3 8-191,-10 4-38,-6 17-309,-10 14-65,1 9 60,-25 25-51,6 9-330,10-3 0,0 4 221,4 1 0,2 3-6,1 3 1,4 2 2,2 0 0,4 1-8,4-1 0,4-2-20,5 18 11,13-22 1,6-5 5,23-2 8,-8-9 1,3-5 10,-1-11 1,1-6-15,1-3 1,0-5 16,-2-3 1,-1-4 30,-2-2 0,-2-2 22,-4-2 1,-1 0 42,-3 1 0,-2 0 139,13-21-101,-10 9-156,-10 14 0,-9 11 0,-4 8 0,-3 12 0,-1 7 512,-2 12-512,-2 14 0,2-11 0,1 12 0,7-15 0,4 6-589,9-3-1321,7-8-6111,11-8 8021,-1-7 0,-9-6 0,-11-1 0</inkml:trace>
  <inkml:trace contextRef="#ctx0" brushRef="#br0" timeOffset="86691">10028 9778 26026,'-22'-47'375,"0"1"0,3 4 1,4 10-410,11 20-173,4 13-851,7 15-2763,6 14 3821,3 6 0,-4-10 0,-5-10 0</inkml:trace>
  <inkml:trace contextRef="#ctx0" brushRef="#br0" timeOffset="87217">10122 10313 27398,'22'-52'269,"1"-1"0,1 2 0,2 2-205,1 11 1,0 2-814,2-4 0,-1-2 788,-2-2 0,-1-3-15,-7 6 1,-1-3-1,-1 2-16,0-3 1,-1-1 2,-3-8 0,0-5 0,-3 6-5,-4 16 0,-2 1 3,1-6 0,-1-4 1,0 6-4,-2-18 494,-3 4-500,0 27 261,-4 21-261,-4 23 0,-5 23 0,6-8 0,-1 4-115,0 10 1,0 4 114,4-3 0,1 2 0,0-2-51,0 4 0,1 0 51,3-3 0,0 2 0,3-4 0,3-3 0,3-1 0,4 10 0,3-1 0,7-5 0,3-4 0,5-4 0,3-6 0,9-6 0,1-6 0,16 1 0,-22-20 0,-3-7-67,1-18 67,2-18 0,-12-11 0,-10-5 0,-8 3 0,-4 10 0,-3 13 224,0 15-224,0 9 924,-1 6-924,1 13 77,-1 4-77,1 14 0,0 2 0,5 14-981,6 0-72,1-8-975,5-9 2028,8-15 0,-14-7 0,8-1 0</inkml:trace>
  <inkml:trace contextRef="#ctx0" brushRef="#br0" timeOffset="87392">11205 9685 21875,'-3'-8'3877,"0"1"-3505,-7-20 1,-3-6-82,3 6-300,-3-8 1,1 6-165,7 24 16,5 14-633,8 20-1226,8 7-2998,11 14 5014,1-4 0,-9-18 0,-8-12 0</inkml:trace>
  <inkml:trace contextRef="#ctx0" brushRef="#br0" timeOffset="88005">11691 9890 24094,'-21'-45'1084,"1"0"1,1 5 0,2 7-715,0 11-197,1 10-134,1 8 34,-9 14 39,-6 9-37,3 4 1,-1 4-31,3-2 0,2 2-230,-4 6 0,3 1 202,0 9 17,14 5 5,29-9-17,-2-9 12,41-7-6,-27-24 8,-1-5 0,1-5-30,-4-7 1,-2-5-7,-2-1 0,0-1 0,-1 0 0,-3-2 0,0-29 0,-12 6 0,-2 10 0,-4 3 0,-3 30 0,0 3 0,-3 22 0,3 8 0,1 19 0,5-8 0,11 14 0,12-8 0,1-13 0,5 0 0,0-7 0,2-3-237,13 1 0,0-5 237,-15-7 0,2-5 0,16-5 0,-1-7-284,-19-2 0,-2-4 284,13-7 0,-4-6 0,-13-4 0,-5-4 0,-4-8 0,-3-1 0,-4 6 0,-2-2 0,-1-17 0,-1-3 0,0 3 0,-1-3-546,1 2 1,1-5 0,-1 3 545,0 10 0,-1 3 0,0 0 0,1-1 0,-1 0 0,0 6 0,1-18 0,-6 27 0,-1 25 688,-13 23-688,-4 20 0,-6 12-242,2 6 0,1 6 242,4-9 0,2 3 26,0-1 0,0 4 0,3-1-26,3-5 0,2-1 0,3 0 0,1 1 0,2-1 0,4-1-358,4-2 1,2-2 0,4 0-212,11 15 1,4-4 131,-3-14 1,3-4-1124,7 0 0,1-6 1560,15 0 0,-13-6 0,-12-16 0</inkml:trace>
  <inkml:trace contextRef="#ctx0" brushRef="#br0" timeOffset="88334">12161 9824 22991,'-3'-4'3702,"0"1"-3221,3 3-402,44-67-68,1 45-761,0-15 1,3 4 741,-17 27 0,2 6-65,21-1 0,-1 1-106,-18-1 0,0 2 151,14-1 0,-2 0 16,11 0 52,-19-4 38,-17-3 73,-12-7 1098,-7-4-980,-1-4 765,-2-1-665,0 2-100,0 6-234,0 7-35,0 12 0,-6 15 0,2 4 0,-2 7 0,-1 3 0,3 19-15,0-12 1,1 1-252,4-7 0,2 0-1336,2 27-359,3-18 1961,1-9 0,-6-23 0,1-3 0</inkml:trace>
  <inkml:trace contextRef="#ctx0" brushRef="#br0" timeOffset="88518">13136 9244 25679,'-30'-30'189,"0"0"0,0 0 0,-9-11 0,9 13-267,20 25-17,11 18-465,12 18-947,12 19-485,-8-19 1,1 0 1691,-1-2 1,0-2 0,5 10-1,-10-17 1</inkml:trace>
  <inkml:trace contextRef="#ctx0" brushRef="#br0" timeOffset="88891">13419 9619 27584,'-58'-15'69,"-1"1"0,8 2 0,7 12-36,12 38 7,15 8-24,17 0 151,15 0-162,5-20 1,3-3-17,13 7 16,-6-13 1,2-5 44,10-7 12,14-22-34,-22 0 108,-2-29-46,-26 4-34,-6-16-6,-11-3-26,-7 3 5,-2 10-29,1 15 88,5 15-88,1 17-52,2 15-205,0 13-376,3 13-549,7 4-2352,24 13 1411,-3-20 2123,10-11 0,0-5 0,-10-9 0,15 3 0</inkml:trace>
  <inkml:trace contextRef="#ctx0" brushRef="#br0" timeOffset="89216">13821 9688 19960,'0'-8'3156,"-3"-23"1,-1-6-2166,1-2-669,0-4 0,-1 1 148,3 5-212,2 13-223,2 14-35,4 19 0,6 23 0,3 22 0,-7-18 0,-1 1-247,-2 3 1,-2 1 246,-2-1 0,-2 0 0,-4-2 0,-2-3-45,-9 25 45,-3-20 0,3-19 0,9-25 0,15-21 0,19-20 0,-3 16 0,4 0-269,8-2 0,3 1 269,5 1 0,3 3 0,0 4 0,1 3 0,-4 6 0,-2 3 0,-7 4 0,-2 4 42,11 12-42,-23 12 0,-17 18 0,-9 10-135,-1 13-1182,5-29 1,3 2 1316,8 5 0,2-3 0,0 6 0,10-5 0</inkml:trace>
  <inkml:trace contextRef="#ctx0" brushRef="#br0" timeOffset="89351">14858 10067 26682,'7'-2'1989,"-2"0"-1989,-5 2-100,0 0 1,0 0 0</inkml:trace>
  <inkml:trace contextRef="#ctx0" brushRef="#br0" timeOffset="122085">4606 11577 14533,'33'-36'998,"0"0"0,1 0 1,10-10-1,4 9-634,3 21 1,4 9-984,2 0 0,1 4 1047,-1 1 1,3 2-831,-5-1 0,4 1 0,6-2 513,-8 0 0,5-1 0,3 0 0,1 0 0,-1-1-303,-9 0 0,1 0 1,0 0-1,1-1 1,0 1-1,0-1 207,3 0 1,0 0 0,0-1 0,1 0 0,1 0 0,1-1-189,-8 1 1,1-1 0,0 0-1,2 0 1,0 0 0,-1-1 0,1 1-1,-2 0 184,-1-1 1,-1 1 0,-1 0 0,0 0 0,1 0 0,1 0 0,1-1 0,1 0-73,-1 1 1,0 0-1,1-1 1,2 0 0,0 0-1,1 0 1,1 0 0,0 0-1,2 0 1,0-1 67,-5 2 1,0-1 0,2 0 0,1 0-1,0 0 1,1 0 0,0 0 0,1 0 0,-1 0-1,0 0 1,-1 0 0,0 0 0,-2 0-28,2 1 0,-2-1 1,1 1-1,-1-1 1,-1 1-1,1 0 1,-1-1-1,0 1 1,1 0-1,-1 0 1,0-1-1,0 1 22,4 0 0,0-1 0,0 0 0,0 1 0,-1-1 0,1 0 0,-1 1 0,1 0 0,-1-1 0,0 1 0,0 0 0,-2 1 0,0-1 0,1 0 0,-1 1 0,1 0 0,-2 0 0,1-1 0,-1 1 1,-1 1-1,0-1 0,-2 1 0,5-1 1,-3 0-1,0 1 1,-1 0-1,-1 0 1,1 0-1,0 0 1,2 1-1,1-1-2,-3 0 0,1 0 0,0 0 0,2 1 0,0-1 0,0 0 0,0 0 0,1 1 0,-2-1 0,1 1 0,-1 0-21,2 0 0,1 0 1,0-1-1,-1 2 0,0-1 1,0 0-1,0 0 0,-1 1 1,0 0-1,0 0-204,3 0 1,-1 0 0,0 0 0,-1 0 0,1 1 0,-2 0 0,1 0 0,-1 0 0,0 0 224,6 0 0,0 0 0,0 1 0,0-1 0,-2 1 0,-2 0 0,-3 0 0,-4 0 0,4 0 0,-4 0 0,-2 1 0,-3-1 0,-1 1 0,2 0 0,-1 0 0,1 0 0,-1 0 0</inkml:trace>
  <inkml:trace contextRef="#ctx0" brushRef="#br0" timeOffset="124481">25776 8716 13952,'-61'3'103,"0"0"1,0 0 0,0 0-1,0-1 1,0 1 0,0 0-1,0 0 1,0 0 0,-4 0-1,-3 1 1,-1-1 0,1 1 0,3-1-1,5 0 1,5-1 0,9 1 130,-4-1 0,10 0 0,1 0 250,-25 2 1,6-3-54,8-7 132,85-10-554,15 2 0,16 0 1,-2 0-358,-11 3 0,-2 1 1,8-1 348,-11 3 1,6-1 0,3 0 0,2 0 0,-1 0 0,-3 2-308,3-1 0,-1 2 0,0 0 0,1 1 0,3-1 303,-7 1 1,1 0-1,2 0 1,1 0 0,2 0-1,0 1 1,2 0 1,-3 0 0,2 0 1,2 1-1,1 0 1,0 0-1,0 0 1,-1 1-1,-3-1 0,-2 1-108,1-1 1,-4 1 0,-1 0 0,-1 0 0,1 0 0,2 0 0,5 0 107,-7 1 0,5-1 0,3 1 0,1 0 0,2 0 0,0 0 0,-1 0 0,-3 0 0,-2 0 0,-4 1 0,-5-1-210,12 0 1,-9 1 0,-2-1 0,1 1-1,7 0 199,-3-1 1,5 1 0,3 0 0,2-1 0,0 1 0,-2 0 0,-3 0 0,-6 0-87,4 0 1,-6 1 0,-2-1 0,0 1 0,0-1 63,11 1 1,0-1-1,0 0 1,0 1 107,1 0 1,2 1 0,-4 0 0,-9-1-680,-7 1 0,-5 0 971,10 0 1,-20-1-614,-53 0 1,-21 0 212,1-2 0,-7 0 1,-7 0 34,10 1 1,-6-1 0,-3 1 0,-2 0 0,-1-1 0,2 1 9,0-1 0,-1 1 0,1-1 1,-1 1-1,-2-1 0,-2 1-8,6 0 1,-3 0 0,-1-1 0,-1 1 0,0 0 0,1 0 0,2 0 0,2 0 10,-2 1 0,3-1 0,1 0 0,1 1 0,-2 0 0,-2 0-136,-1 0 0,-3 0 0,0 0 0,-2 1 1,1 0-1,1-1 0,2 1 173,-1 1 0,2-1 1,1 1-1,0-1 1,-3 2-1,-3-1-124,8 0 1,-3 0 0,-2 1 0,-1-1 0,-1 1-1,0 0 1,1 0 0,0 0 0,3 0 106,0 0 0,1 0 0,1 0 1,0 0-1,1 0 0,0 0 1,0 0-1,0 0-4,-4 1 0,-1 0 1,1-1-1,1 1 1,0 0-1,1 0 1,0 0 54,-2 0 1,1 1 0,0-1 0,1 1 0,2-1 0,3 0 48,-10 1 1,4-1-1,2 1 1,-3-1 11,7 0 1,-1 0 0,0-1 0,2 1-1,2-1 434,-15 1 1,4 0-1,6-2-261,-2 1 1,25-3-234,56-9 1,19-2-82,-2 3 1,7 0 4,-5 0 0,8-1 0,4 0 1,1 0-1,-2 1-7,-4 1 0,-1 0 1,1 1-1,1-1 1,2 1 0,2-1 1,3 0 0,1 0-1,1 0 1,1 0 0,-1 0 2,-6 1 0,0 1 0,-1-1 0,2 0 1,0 1-1,2-1 0,1 0-1,-5 1 1,1 0 0,2 0 0,1 0 0,1 0 0,-1 0 0,0 0 0,-1 1 0,-1-1-5,2 0 1,0 1 0,0-1 0,-2 1 0,1-1-1,0 1 1,-1-1 0,0 1-110,8-1 1,-1 1 0,0-1 0,0 0 0,0 1 0,0-1 0,-1 1 99,-1 0 1,1 0-1,-1 0 1,0 0 0,-1 0-1,-1 1 1,-1-1-67,0 0 0,-2 1 0,-2 0 1,1 0-1,2-1 0,2 1-1156,-2 0 0,3-1 0,2 0 0,1 1 1,0-1-1,-2 1 0,-3-1 0,-3 1 883,7-1 1,-3 1 0,-2 0 0,-2 0 0,-1 0 0,14-1 0,0 0 0,-6 1 0,-16 0 0,-6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3:36:02.8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1181 2639 23455,'37'-14'387,"20"4"-351,-7 9 1,6 1-1800,3-2 0,2-1 1774,-18 0 0,-1 0 1,1-1-3,1-1 0,0-1 1,-2 0 283,8-1 1,-1-2-230,12-4 1,-5-2 120,-2-7-84,-20 7 0,-8-3 662,-21-12-674,-25-1 96,-19-1 246,-13 2-1341,21 15 0,2 2 1123,-10-4 1282,5 3-1400,29 11 223,1 1-301,5 2 11,6 7-22,6 7 3397,6 15-3398,4 12-10,-1 12 2,-11-23 0,-1 2-282,-1 2 0,-1 1-1922,1 1 0,-1 0 1993,6 26 1,-6-24 0,-4-18 0</inkml:trace>
  <inkml:trace contextRef="#ctx0" brushRef="#br0" timeOffset="1640">2990 2959 20783,'-1'-54'1359,"0"0"0,1-8 1,0 7-609,0 16-5952,1-10 5346,-1 30 1292,0 12-1504,0 10 943,1 10-859,2 15-6,3 15 6,2 12-11,-3 7-126,-2-13 131,-3-14 0,-1 0-17,-2 6 3350,-1 10-3322,1-27 404,1-13-163,2-16-207,0-12-11,-1-20-23,5-21-8,0 18 0,2-3-534,3-8 0,1-2 514,2-5 1,1-1 19,2 1 0,0 0-3,0 6 0,0 3-231,-1 6 1,0 3 216,-1 7 1,1 3-38,13-15-10,1 16 33,4 15 17,2 14-11,3 16-11,-2 14-18,-8 15 40,-14 11 389,-15-25 1,-6 1-396,-5 2 0,-4-1-11,-6-1 1,-5-1-1346,-6 1 1,0-2 1378,-12 6 16,-7-5 46,33-24-18,3-1-10,9-5-7,6-1 269,2 2-324,4 6 3403,5 4-3409,11 8 23,12 3 11,17 2-201,-17-14 1,3-1 188,5 1 1,2-2-346,3-1 0,1-2 104,0 0 1,1-1-423,-3-2 0,1-1-684,-3-1 1,-1-2-1527,-3-2 1,-2-2 2867,19-3 0,-23-1 0,-19 5 0</inkml:trace>
  <inkml:trace contextRef="#ctx0" brushRef="#br0" timeOffset="2398">3895 2688 26150,'-24'-21'39,"-1"0"0,-14-13-22,39 40-17,2 1 11,2 6 11,9 0 1,-1-5 27,13-2 12,-1-10-17,9-5-3353,7-13 3352,-13 3 63,1-9 16,-20 7-17,-6-3-33,-13 2 0,-13 7 73,-26 8-107,12 7 6,-18 11 3369,26 5-3408,-1 10-3410,11 15 3399,10-10 5,8 19-23,13-11-21,10 10-68,15-2-543,-3-20 0,2-4 392,19 8-107,-8-14 1,2-4-225,-12-8 1,0-3 209,10-2 1,2-3 217,-2-3 1,-1-5 168,-3-3 0,-2-3 95,-6 0 0,-3-3 176,-5-4 1,-4-2-51,1-8 3065,-10-14-2784,-14 18-52,-8-6 35,-13 2 931,-4 10-1363,-3 7 518,-4 12-529,3 10-23,-13 12-5,9 8-6,3 12-16,15-9 5,4 10-6,9-8-16,5 6 10,10-7 46,9-9 61,6-10-11,3-14-5,1-11-1,0-14-11,-3-7 34,-3-5 28,-4 2 22,-3 2 51,-5 8 38,-3 8-55,-6 9-185,-3 7-5,-1 5 5,0 4-12,-2 8-10,-1 8-28,1 9-230,8 18-387,12-3 79,4 0-185,8-11-1599,-3-13 0,4-1 2255,1-3 0,0 0 0,23 14 0,-14-15 0</inkml:trace>
  <inkml:trace contextRef="#ctx0" brushRef="#br0" timeOffset="2916">5139 2774 24379,'-2'-50'573,"1"1"1,2 7-1,-4 7 21,-23 2-243,3 17-283,-22-2-52,17 16-10,-11 11-56,17 9 76,-1 10-65,10 21-3400,13 2 3333,5 2-269,17 6-762,5-11 750,-6-17 1,3-2-123,4 0 1,3-2 107,12-2 1,1-3 313,-13-7 0,0-3-11,13-1 0,-2-5 238,6-14 236,10-6 329,-11-10 696,-9-10-987,-19 10 236,-7-10-197,-11 8 2905,0-8-3139,-2-6 33,1-22-208,0 29 1,1 1-31,0-2 0,1-2 11,2-7 1,1 0 162,1 4 0,0-1-166,3-17 0,0 0 139,-4 14 1,0 2-112,0 1 1,-2 5 16,-4 3 51,-2 11-95,-1 12-23,0 4 0,1 3 430,1 10-430,-2 24 0,0-1 0,2 2 0,1 4-188,0-6 1,2 3 187,4 23 0,2 2-511,-2-17 1,1 0 450,2-2 0,2 4 0,1-4-282,3 1 1,1 0-488,3 8 0,1 1-2143,-1-5 1,-1-2 2385,-3-9 0,-1-4 0,2 7 0,-8-20 0</inkml:trace>
  <inkml:trace contextRef="#ctx0" brushRef="#br0" timeOffset="3065">5414 2738 22789,'-7'-3'3327,"2"0"-2941,5 3-402,0 0-332,64-69-1596,-22 48 1944,1-5 0,8-5 0,-8 10 0,0 14 0,-10 3 0,0-1 0</inkml:trace>
  <inkml:trace contextRef="#ctx0" brushRef="#br0" timeOffset="3766">7514 2751 23511,'-6'-52'1030,"-1"0"1,1 6 0,1 9-908,1 20-123,1 9-11,5 15 28,4 13 0,4 20-12,5 17-145,-9-22 1,-1 1 144,-2 2 1,-1-1-1,-5 1 1,-2-2 5,-2-3 1,-2-1 32,-15 19 107,2-18 68,5-17-124,7-23-67,5-8-1651,4-16 1,4-6 1627,3 0 1,1-2-1,-1-6 1,2-4-382,4 3 1,1-3-1,0 6 387,-3 7 1,0 2-50,7-26 1,1 2 110,-1 3-51,-2 9-11,-3 16-5,1 23 2656,7 13-2674,15 9 24,16 14 683,-21-8 0,1 1-712,2 3 0,-1 3-8,-2 2 0,-1 3-62,-3 0 0,-3 3-223,-4 0 1,-4 2-209,-4-3 0,-3 1-406,-5-3 0,-3-1-2039,-11 18-3938,-10-15 6901,-1-17 0,6-11 0,7-5 0</inkml:trace>
  <inkml:trace contextRef="#ctx0" brushRef="#br0" timeOffset="3923">7756 2814 20604,'-44'-34'1447,"-1"1"0,6 3 0,7 3-1021,15 5-280,9 4-135,14 4-61,15 1-108,26 3-66,-13 5 0,3 2-847,9-1 0,3 1-232,6 1 1,2 1 1302,-13 0 0,0 0 0,-4 0 0,-3 1 0,-3-1 0,28 1 0</inkml:trace>
  <inkml:trace contextRef="#ctx0" brushRef="#br0" timeOffset="4383">8538 2571 22431,'3'-7'4038,"-2"1"-3355,-1 6-319,0 0-347,-14 0-6,10 32 6,-7 19 5,12-8 1,4 4-431,2 6 0,0 1 394,3 2 0,0 1 5,2-1 1,2 0 5,-1-4 0,1-2 6,-2-5 0,0-3 2,-3-8 1,-1-2 61,0 10 129,-5-20-17,-8-22-123,-6-20-16,-11-23-40,7 11 0,0-2-442,-4-10 0,1-3 447,-3-7 1,1-3-324,7 15 0,-1-1 0,1 0 318,1 0 0,0-1 0,1 0 6,-4-19 0,3 2-249,3 6 0,2 3 223,3 8 0,3 2 9,3 6 0,4 3-119,13-19 62,14 13 29,11 15 39,9 10-33,7 17 13,-27 5 0,0 4 6,1 5 0,-1 3 207,-2 5 0,-2 4-185,-5 1 1,-4 2-18,-5 1 1,-7 1 5,-9-1 1,-7 0-12,-6-3 0,-5-1-65,-6-2 1,-2-2-222,-2-4 1,-2-2-1606,-26 7-514,15-12 2419,4-12 0,25-2 0,1-1 0</inkml:trace>
  <inkml:trace contextRef="#ctx0" brushRef="#br0" timeOffset="4883">9276 2559 26138,'9'41'147,"0"1"0,0 0 0,4 16 0,0-4-74,-4-15 0,-1-3-28,2 13 44,-2 9 35,-11-31 72,-5 0 50,-4-11-50,-3-12-78,-3-15-85,0-13-10,-2-17-12,10 11 0,1-3-621,0-9 0,2-2 613,0-10 0,3-2-1,0-5 1,2 0-428,0 2 1,2 0 418,2 7 1,1 2-252,1 8 0,1 3 243,4 7 0,2 3-30,20-17-7,15 15 40,15 13 268,-25 13 0,1 4-274,3 5 1,-1 3 7,-1 3 1,-1 3 359,-5 3 1,-4 4-380,9 23 11,-27 4 34,-35-2-9,1-21 1,-5-4-7,-8 1 1,-3-4-109,-6 0 0,0-3-18,-1-2 1,0-3-406,3-1 0,2-4-2079,5-3 1,4-3 1882,-14-5 1,23 0 0,14 1 0</inkml:trace>
  <inkml:trace contextRef="#ctx0" brushRef="#br0" timeOffset="6889">11606 2487 22005,'10'-58'1322,"0"-1"0,-5 5 0,-5 7-964,-12 16-262,-4 10 18,2 16-92,2 14 39,-8 12 1,-8 34-432,6-10 384,6-6 0,1 2-23,5-9 1,0-1 8,-2 10 0,0 0-6,4-9 1,1 1 2,1 12 0,7 0 8,10-11 1,2-3-6,-3 3 0,3-3 14,14-4 0,4-7 20,21-8-17,-18-7 0,2-4 13,6-7 1,-3-4 8,14-5 59,-20-5 0,-5-1-25,-11 2 118,3-14 16,-16 17 56,-4-1-173,-2 8-79,0 4-11,0 5 379,2 0-362,0 4-12,0 1 18,1 6-1,6 5-22,-1-4 11,7 6 0,0-8-22,12 4 34,3-7-12,1-1 50,7-8-21,-2-7 4,10-7 57,8-19-73,-19 7 5,-12 0 1,-4 0 6,-7 3-3315,-1-27 3303,-12 33 56,-15-23-60,-1 20-24,-8-9 0,6 11 0,7 7 0,4 3 3392,6 7-3392,2 0 0,8 13 0,0-4 0,14 14 0,14-3 0,8-4 0,16-3 0,-26-10 0,1-4 0,0-3 0,-1-1 0,25-10 0,-14-4 0,-25 7 0,-9 2 0,-7 3 0,-2 3 0,-1 1 0,-1 4 0,1 0 0,-1 11 0,1-1 0,0 16 0,2 13 0,5 3 0,3 12-416,7-5 19,-3-11-1228,6-6 1,3-3 319,3-4-165,5-3 0,4-4-855,16-13 1935,-18-5 1,0-1 585,16-5 1143,-7-10 2162,-27-9-1496,-5 0-582,-13-7-449,-3 10-358,-2 2-196,4 4-184,1 5-152,3 3-40,4 3-32,2 3-7,8 2 1,7 2-6,9 1 0,5 0-6,4 1 6,1-8 23,-2-6 21,-2-12-32,-10 2 44,-1-20-23,-16 14 1,1-10-1,-15 15-16,-1 10-6,-18 5 1,0 7 10,-16 10-16,1 10-23,2 14 11,6 9-5,13-4 0,11-8 0,6 3-34,22 24 11,-2 0-283,8-25 0,5-4 138,-2-10 0,2-3-118,10 4 0,4-1-474,1-4 0,2-4 410,-1-1 0,1-4 114,-3-4 0,-2-4 188,-4-2 1,-2-4 39,-6-3 0,-3-4 131,14-23 124,-16-7 156,-13-2 117,-7 5-44,-10 6 332,-5 9-545,-8 9 804,-8 7-932,-4 6-52,-5 10-49,7 2 22,-14 18-29,13-2 7,-10 15-46,17-11 93,2 9-70,14-3 0,11-1 28,5-5 28,35-12-34,-4-13 29,19-7-12,-12-12 34,-10-11 16,-12-2-44,-11 5 246,-7-10-267,-7 21-24,-2-8 0,-1 19 0,-1 1 0,1 5 0,-1 6 0,1 6 0,1 7 0,3 3 0,6 1 0,9-1 0,15-3 0,16-9 0,-17-9 0,1-5-205,2-3 1,1-5 204,-1-3 0,-2-5 0,-3-3 0,-3-5 0,-4-3 0,-3-4 0,-4-5 0,-3-4 0,-2-7 0,-4-3-923,-2-7 1,-2-1 922,-3-1 0,-2 1 0,-3 5 0,-2 4-82,-1 10 1,-3 4 81,-10-9 0,4 24 0,6 13 325,5 12-325,3 13 1882,1 3-1882,1 41 0,5-1-444,-1-12 0,2 3 444,3 0 0,2 0 0,2 4 0,2 1 0,2 2 0,0 1-141,0-1 1,1 0-339,-1-4 0,-1-2-356,-1-6 1,-2-4-709,-1-8 0,-2-4-4624,4 6 6167,-8-20 0,-3-13 0,-2-2 0</inkml:trace>
  <inkml:trace contextRef="#ctx0" brushRef="#br0" timeOffset="7223">14219 2706 17143,'-9'-8'3414,"-32"-23"0,-6-6-2093,9 8-1105,-9-5 0,4-2 473,22 8-572,25 12-89,14-5-16,22 10-35,18 4-337,-22 5 0,1 1 360,3 0 0,0 0-3,1 1 1,0-1-7,-3 0 1,0-3-68,-2-1 1,-3-2 97,24-14 23,-13-6-34,-18 4 163,-13-10 150,-10 13 124,-4-9-212,-2 13 988,-2-3-983,1 11 16,1 0-246,2 8-22,1 18 33,0-2-9,2 27-13,4-2-35,4 16-139,4 1-430,1-2-12,-2-15-4851,0 6 5467,-6-26 0,0 3 0,-5-19 0</inkml:trace>
  <inkml:trace contextRef="#ctx0" brushRef="#br0" timeOffset="7766">14774 2058 22431,'35'1'-1433,"0"-1"1,-1 3 0,-3 5-1229,12 39 1673,-21-23 0,0 0 414,2 1 0,2-1 383,0-2 0,1-1 1121,28 11 1557,-7-13 3372,-8-20-3915,-17-11-371,-5-11-346,-12 0-320,-2 3-307,-2 4-287,-5 8-212,-6 5-45,-14 10 22,-11 8-22,-9 12-22,3 7-40,11 2 40,17 9-23,13-15 6,20 12 28,14-18-23,18 3-11,6-11-1662,-25-14 0,-1-3 1685,10-6 55,-1-19-10,-29-10-12,-4-21-44,-10 22 0,-3 0-97,-2-2 1,-3 0 73,-2 3 0,-2 3 0,-15-17 0,0 22 0,1 17 3306,5 18-3401,2 23 6,10-5-337,7 23-429,16-15-1209,4-8 0,3 0-905,14 8 2467,-7-15 1,-1-3 0,-8-8 0,1-1 0</inkml:trace>
  <inkml:trace contextRef="#ctx0" brushRef="#br0" timeOffset="8066">15808 2252 21808,'0'-4'4000,"0"0"-1978,0 4-1994,-5-7-17,5 30-28,-3 3 8,4 9 1,0 4 13,1-7 1,-1 0-6,-2 27 34,-4-16-23,-1-20 112,1-2 258,3-15-308,5-9 33,19-27-72,-5 8-3,4-1 1,3-1-32,19-6 0,-15 12 0,4 2 0,6 3 0,0 5-119,-4 6 0,-2 4 119,28 9-90,-32 9 0,-4 7-829,-6 3 1,-3 4 444,1 21 1,-3-1 0,-4-22 0,-2-1-1,-5 1 1,0 1 0</inkml:trace>
  <inkml:trace contextRef="#ctx0" brushRef="#br0" timeOffset="19914">1087 4317 19899,'-6'0'4693,"1"0"-4357,5 0-196,-1-9-56,32 7-39,19-7-23,8 8 1,4 3-603,-16-2 0,0 0 580,0 0 0,4 0 0,-4-1-11,3-1 0,-2-1-9,9-1 1,0-1-55,-9-1 1,-5-3 112,-7-3 1,-6-3-7,0-6 35,-22-15 22,-26 6 61,-18-8 20,0 15 0,-2 2-165,11 7 1,-2 0 209,-15-3 0,1 3 192,-5 0-60,-1 1 992,22 4-1239,15 6 118,17 5-208,5 2 34,24 11-34,14 3-8,-11-3 0,2 1-143,5 0 0,1 4 42,6 8 0,-4 5-452,-14-1 1,-6 3 350,-1-1 1,-11 3-438,-23 10 1,-14 1-1029,-11 0 1,-7-1 1231,10-10 1,-1 0 0,1-3 0,-6 4-1,2-6 1,-9 8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4:03:18.5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3131 4179 13596,'2'-8'6600,"0"3"-5738,4-25 0,-3-5 196,-10 9-707,6-12 0,-4 4 120,-20 22-208,-5 10-108,-6 12-217,-5 14 131,-7 17-528,23-14 0,1 2 463,0 4 0,2 2-10,2 2 1,3 0-38,3 0 0,5-1 32,5-2 0,5-1-23,18 25 12,21-14-194,-11-26 0,4-5 224,3-3 0,2-6-5,2-4 0,0-6-6,0-4 0,-1-4 11,-2-5 1,-1-4 5,-3-1 0,-2-2 33,-5 0 1,-3 0 109,11-22 45,-16 7 44,-12 9 57,-19 11-241,1 10 903,-16 9-948,5 13 67,-4 10-68,4 12-16,9 7-22,9 5 5,15 1-16,11-2 16,16-6 462,10-10-434,8-13 6,-1-14 6,-3-17 33,-7-15 16,-8-13-240,-11-5 296,-11-2 35,-14 3 10,-12 6-44,-12 7-45,-9 9-22,-5 10-23,-14 14-22,17 6 208,-12 18-287,23 8-117,-2 16-465,10 12-950,14-19 1,6 1-1146,3-6 0,4-2 2060,2 3 1,2-4-1,7-3 1,-8-15 0</inkml:trace>
  <inkml:trace contextRef="#ctx0" brushRef="#br0" timeOffset="583">3886 4406 25562,'-24'-48'0,"5"15"5,18 64 1,-1 10 5,-4 19-11,2-23 0,-1-1-6,-2 14 18,-3 5 32,6-36 113,1-4 6,2-15-63,11-35-21,1-4-32,-1 5 1,1-2-9,4-11-1699,-5 14 1,-1 2 1698,3-4-39,2 2 1,0 1 27,7-3-16,4-5 10,-2 18-22,-4 14-22,7 1 16,15 19 23,-14-2 3345,16 22-3356,-25-11-17,9 28 27,-16-12 142,0 15-136,-17-17 23,-4-9-23,-3-11 51,-3-8 56,0-19-84,2-7-12,2-16-10,15-16-1,3 15 0,9-7 23,4 14-3420,14-4 3369,-7 7-366,24-2 383,-28 20-11,22-1 0,-12 10-11,21 15-12,-17 1-103,-7 10 0,-5 6-747,-5 25 234,-7-23 1,-3 2-1362,-5 7 1,-5-1 1999,-2-4 0,-1-3 0,0 19 0,-3-12 0</inkml:trace>
  <inkml:trace contextRef="#ctx0" brushRef="#br0" timeOffset="2690">5143 4464 20296,'0'-4'3652,"0"0"-1378,0 4-1994,-3-61-162,3 45-84,-2-45-18,4 76-2,-2 19 0,-2 8 0,-2 1 0,-1 4-695,-1 2 0,0 4 0,-2 0 690,0-3 0,-2 0 1,0 1-553,0 3 1,-1 1 0,2-2 538,1-9 0,0-2 1,1 2-12,0 11 0,1 3 0,0-8 6,3-13 1,-1-2-6,-3 25 0,-1-7 8,1-24 18,-13-3-1,8-46-11,-5-27 867,10-8-877,4 13 1,1-7 0,1 4 533,-1 3 1,2-3-535,0-6 0,0-10 0,0-1 0,0 8 10,0-1 0,0-1 7,0 0 0,1-9 0,-2 1 0,1 9-15,-2 6 0,0 1 19,-1-12 0,-1-8 0,1 9 3,0 14 0,1 3-236,0-16 0,2 1 213,5 20 1,3 4-31,19-20-11,14 19 10,13 16 18,-21 17 0,1 6 5,3 5 0,0 6-17,3 6 1,-3 6 5,0 7 0,-5 4 33,-5 4 1,-6 3-29,-9 1 1,-8 1-3,-12 0 0,-10-2 28,-5-12 1,-7 0 0,0-4 1,-4 2 1,-3-3-4,0-5 0,-5 0 0,6-5 3,-19 3-8,6-6 1,-1-4-144,-2-3-627,-9-1-745,42-14-571,29-6 1100,8-1-1316,13 0 1,6 0 999,-3 2 0,1 1 239,21-7 0,3-1 562,1 1 0,1 0 532,-16 4 0,1-1 0,-2 1 112,11-3 0,-1 0 588,-5 0 0,2-2 1,-6 1 566,-4 0 1,-3 0 395,12-7 1,-5 0 1052,-7-9-1108,-21 6-1087,-16 9 1199,-27-6-1619,2 22-112,-12-6-17,13 21 22,-6 19-33,7 1 0,-8 19 11,14-7-6,10-1 0,7-11 1368,17 4-1278,5-22 794,15 0-760,0-23 11,4-13 28,-2-14 11,-6-7-90,-12 7 73,-5-20-44,-12 18-35,-5-12 1,-8 18-11,-8 9-51,-4 10-22,-3 8-23,-2 12-27,1 10-91,3 12-234,6 8-426,10 3-527,18-3-470,18-8-314,19-9 1330,-18-14 1,1-3 419,1-3 0,1-4 398,-1-1 0,-1-4 185,-2-1 0,-2-3 905,20-16 700,-13-2-84,-12-2-516,-12-1-347,-6 1-195,-4 4-186,-2 4-219,-1 8 53,0 8-355,0 5 6,0 5 28,1 28-5,0-10 5,-2 38-6,-4-15-5,-5 12 11,-2-6 11,3-12 6,2-15 106,5-12-84,3-10-5,6-13-12,6-10 6,9-11-11,8-5-6,4-1 12,3 2-18,0 6 6,-3 7 6,-3 9-17,-3 7-5,-3 7-7,-1 8 12,4 16 6,-9-3-17,4 18 16,-13-10 1,1 9-6,-2-4-6,1-4 12,3-8 5,3-8 0,7-9 6,10-12-11,8-10 11,6-11 11,0-5 5,-6-3 18,-10 1 16,-9 3 17,-11 5-34,-9 4-22,-10 7-11,-6 6-17,-5 6 0,-1 6-11,1 10 0,3 8-1,5 11 1,5 6-6,9 5-22,14 1-11,15-2-34,15-5-11,8-9 33,0-12 23,-6-15 33,-9-11 40,-9-9-12,-7-6 12,-9-4 27,-3-9-49,-6 13 27,4-11 11,0 18-11,2-2-11,1 8-16,-2 7 4,1 4-4,3 9-29,0 8 22,-2 15 7,-4 12-24,-8 10 12,-8 6 12,-4-2-18,1-9 12,3-13 55,5-16-33,4-13-22,9-13 27,9-13-5,10-10-16,7-5 4,1 1 12,-2 4 0,-6 9 6,-6 6 22,-9 8-34,-5 5-50,-4 6 34,3 7-12,5 4 18,10 7 27,14 2 0,15 0-248,-20-12 1,2-1 214,4-2 0,0-2 30,0-2 0,1-2 37,1-8 0,-2-4-68,11-5 43,-23-4 0,-6-5 30,-6-24-59,-8 14 1,-2-3-3,-5-2 0,-3-3 16,-3-6 1,-2 2-20,2 15 0,-1 2 42,-2-3 0,-1 3-10,2 10-46,1 1 0,4 12 0,3 15 0,2 3 0,2 25 0,1 12-122,-1-13 1,-2 3 121,1 4 0,0 2 0,1 13 0,3 1-1582,1-10 0,3 0 1582,0-2 0,3-2-127,6-5 1,3-5-456,0-8 0,1-3-376,6 5 1,2-4-3959,7-6 1,0-4 3647,7 2 1,-3-12 0,-35-3 0</inkml:trace>
  <inkml:trace contextRef="#ctx0" brushRef="#br0" timeOffset="2840">7676 4140 24584,'56'-19'-1967,"0"0"1,0-1 0,7 2 0,1 1 0,-7 5 631,-10 7 1,-4 3 0,3 0-1,-9 1 1,-22-1 0</inkml:trace>
  <inkml:trace contextRef="#ctx0" brushRef="#br0" timeOffset="3850">9212 4092 20464,'-5'-43'1053,"0"0"0,1 0 0,-3-19 0,0 14-594,1 31-408,1 6-1,18 46 1,0 11-40,0-4 0,-2 5-585,-4-2 1,-2 2 578,-2 3 1,-2 0 0,-3 0 0,-3 0 2,0-4 0,-2-2-2,-2-5 0,-1-4 67,-11 19 363,3-21-212,5-17-62,7-15-83,7-16 10,8-15-33,14-29-39,-3 14 340,-4 11 0,2 1-312,6-7-22,8-6 5,1 10-6,15 9-28,-12 13 18,23 7-12,-12 18-9,-16-1 1,1 3-31,17 13 19,-18 0 0,-4 5 26,-7 16-9,-12-12 0,-8 0 17,-14-5 0,-8-2-8,-7-1 0,-6-3-15,-3-3 1,-3-2-15,1-4 1,0-3-40,5-4 1,2-2-387,-15-9-880,22-15-4789,31-32-352,9 10 5928,4 9 1,1 3-1,-3 10 1,1 0 0</inkml:trace>
  <inkml:trace contextRef="#ctx0" brushRef="#br0" timeOffset="4483">10029 4116 23651,'-18'-31'1249,"-6"13"-1142,-20 42-35,5 10-27,10 6-22,10 7-7,9 2 7,20 6-12,-1-20 45,18 3 90,-8-28 28,5-6-45,-2-16-23,1-12 34,1-13 11,-1-6-16,0-3-1,-5 4 23,-2 6 0,-4 11-62,-6 12-78,-3 7-6,-3 9 0,0 11-11,-3 12 11,0 13 0,-3 8 1,2 5-24,1 2 12,6-2 0,8-4-11,7-11 45,15-14-17,-7-14 16,19-21-10,-8-15-9,-13 5 0,0-3-206,1-3 1,-1-2 210,-3-2 1,0-2 2,-3-1 1,-3 0-4,-2-1 1,-2 0 5,-3 2 1,-2-1 18,-2 3 1,-2 0 112,-6-31-79,0 25 90,-7 3-61,6 25-90,-1 2-17,4 8 0,2 9 11,8 12 6,9 18-23,14 17 3,-11-22 0,1 2-45,0 2 0,0 1 0,-2 1 1,-2 0-57,-4-4 0,-2 0-310,-5 3 0,-1-2-180,-3 9-1456,-5 6-3305,0-33 5355,0-2 0,2-10 0,0-5 0</inkml:trace>
  <inkml:trace contextRef="#ctx0" brushRef="#br0" timeOffset="5367">10869 4070 25489,'-12'-7'330,"3"3"-145,10 21 39,1-4-39,0-3-62,0-2 11,1-3 12,3-2-28,5-1-51,7-3-22,8-4-23,5-5 28,0-4 40,-4-4 11,-8-5-23,-9-1-22,-9-2-5,-10 1-1,-5 3 28,-6 3-10,-2 6-35,-1 6 6,-1 3-5,2 7-12,0 8 6,1 9-16,1 11 10,3 22-33,8-14-9,5-7 1,5 0-15,22 24 12,-4-9-311,4-16 1,6-4 175,21 1-11,-14-13 0,3-2-115,2-4 1,2-3-68,3-4 0,1-3 36,2-4 0,0-2 134,1-2 1,-2-3 120,-2-2 1,-1-1 63,-6-1 1,-2-1 50,-8 0 0,-3-1 129,10-18 95,-19 0 12,-17 1-29,-12 2-6,-11 4 7,-9 6 10,-13 6-240,12 9 636,-13 8-569,18 11-29,-6 9-44,4 11-16,8 18-35,9-13 18,13 19-18,18-21 12,15 5 17,16-11 10,-14-19 1,0-5 22,14-3-19,-15-8 0,-2-6 30,7-18-17,-15 7 1,-2-3-317,-2-5 0,-3-2 294,0-6 1,-3-2-4,-1-5 0,-2-2 9,0-1 0,-2 0 14,-3 2 0,-1 1 19,-1 6 0,-3 2 102,-8-21 16,-9 17-168,3 21 11,-5 12 6,9 29-12,-5 18-5,7 5 0,2 5-14,1 2 0,2 0-552,2 3 1,2 2 377,6 7 1,3 1-670,2-4 0,4 2 857,0-5 0,1 4 0,-1-6 0,-2-5 0,-1-3 0,3-3 0,-1 0 0</inkml:trace>
  <inkml:trace contextRef="#ctx0" brushRef="#br0" timeOffset="6750">13503 4289 17664,'-3'-53'1813,"-1"0"0,-1 4 0,-3 5-1304,-7-3 253,-13 0-264,-1 15-173,-13 2-100,-13 13-169,6 19-45,3 7 34,11 24 11,6 17-68,4 8-272,14-22 0,4 1 284,10 23 140,5-14-128,19 0 100,13-19 67,0-7-6,9-18-55,-11-21-17,-1-16-62,-8 1 129,2-15 28,-11 8-1694,-9 11 0,0 0 1582,2-8 519,-5-5-508,-7 31-5,-1-2-73,-1 13-6,-3 7-5,-2 7 3402,-3 15-3396,3-2-1,-1 28-11,7-12-3381,9 20 3381,1-23-191,8-12 1,2-3 184,4 1 9,1-4 0,2-3-20,10-5 78,23-10-55,-23-7 28,9-18 10,-29-2 3204,0-10-3253,-8-6 33,-7-4-34,-3 7 6,-3-23 34,1 17-2884,-1-19 2850,7 24 6,9-7 10,3 22-21,11-4 10,-1 16-16,-4 6-6,6 3 3415,2 14-3398,0 6-11,2 17 50,-9 8-28,-6-6-16,3 15 5,-5-19 0,0 0 0,7 15-3,-3-13 0,1-4-14,7-4 17,7-1 28,2-11-17,1-10-11,3-13 12,-1-11-12,-1-13 16,-7-8-10,-10 5 33,-7-20 6,-14 17-17,-7-15-6,-9 14-44,-4 4 0,6 10 66,-4-5-38,11 20 11,-1-7-40,7 15 23,2 1 12,0 9-12,0 0-34,0 7 28,1-4 6,0 0-5,0 0-6,2-1 22,3 0 62,4-2-40,4-3-16,3-2-28,1-5 11,-6 0 22,-3-7-11,-8 2 1,-4-4 4,-5 3-21,-5 1-1,-3 4-16,2 2-12,2 0 34,5 1 0,4 0 11,2 0 1,0 0-18,-1 0-218,1 0-280,2 4-1260,7 4 1764,7 9 0,-4-7 0,0 0 0</inkml:trace>
  <inkml:trace contextRef="#ctx0" brushRef="#br0" timeOffset="8165">14719 3950 12836,'1'-4'8082,"0"1"-6301,-1 3-1036,-12-61-174,-5 42-344,3-14 0,-4 3 92,-19 26-84,-3 10-55,0 8-52,0 13-21,4 10-39,4 10-270,6 7 264,8 6-28,8-2 5,12 0 22,15-8 1,16-8 16,18-11-50,-21-20 0,3-4-20,4-2 1,1-3 5,4-5 0,1-4-9,2-2 1,1-4 8,9-12 0,-2-2-389,-16 8 1,-2-3 382,8-13 0,-5-3 3,-19 9 1,-3-3-7,2-18 1,-3-3 13,-5 7 1,-3 2-17,-2-1 0,-2 2 13,-2 5 1,-3 2 51,0-18-205,0 15 0,1 2 221,-1-6 16,2 2 91,0 32-74,-1 5 125,-2 6-214,-9 25-2491,-5 14 2451,-4 10-67,8-16 1,1 0 89,3-4 0,1 0-152,-2 10 1,2 1 143,2 0 0,2-1-9,3 0 0,3-1 0,2-2 1,3-1 2,2-3 1,3-2-4,12 20 45,-2-17 3060,-6-17-2976,-3-17 723,0-16-801,8-14-6,7-9-22,7-4 0,3 3 5,0 5-50,-1 10 23,-13 11 489,-1 6-479,-10 13 29,4 3-23,1 9-5,3 4-6,0 1 5,2-2-5,1-3 28,0-7 17,1-6 28,6-18-62,-10 1 34,10-18 5,-13 3 1,0-8 55,-8 1 174,-6 0-118,-6 12-128,0 4 39,-1 11-40,1 5-33,0 2-11,1 13 6,-1 5-1,2 7-11,2 9-28,6-4-246,15 18 45,-2-15-717,21 8-1614,-6-20 2577,16-4 0,-24-8 0,-1-7 0</inkml:trace>
  <inkml:trace contextRef="#ctx0" brushRef="#br0" timeOffset="8325">15793 3711 24256,'-22'-52'243,"0"0"0,3 8 0,12 11-413,23 26-3347,10 23 3517,-2 6 0,-9-3 0,-7-7 0</inkml:trace>
  <inkml:trace contextRef="#ctx0" brushRef="#br0" timeOffset="8792">16382 3783 17860,'-1'-49'1132,"0"0"1,1 0 0,-3 3 0,-1 1-1,-1 0-586,-4-18 1,-3 2 14,-1 13 0,-3 5-360,2 12 1,0 4-62,-4-5 42,9 22-171,15 25-11,13 26 0,-3-4 0,1 4-1388,4 13 0,1 4 1371,-7-12 0,1 1 1,-2 1-48,1 5 1,-2 0-1,-1 1-130,-1 1 0,-1 1 0,-1-2 14,-3-11 1,0-2 0,-2 2-880,1 13 1,0 3 0,-2-8-29,0-12 0,-1-2 1087,2 29 0,0-7 0,-2-29 0,-1 4 0</inkml:trace>
  <inkml:trace contextRef="#ctx0" brushRef="#br0" timeOffset="9324">16386 3977 21595,'-30'-33'594,"-1"0"0,1 0 0,-11-12 0,13 7-572,26 13-72,26 5 5,24 5 11,-14 9 1,4 3-506,4 1 1,1 2 468,2 2 0,0 2-9,-2 0 1,-2 2 13,-5 0 1,-2 1-293,18 4 340,-20-4 230,-12-3-51,-14-3 40,-6-2 134,-6-1 818,-2-1-678,1 1 202,3 0-527,3 4-39,4 7-61,2-1 61,12 10 17,8-5-29,10 0 35,1-5 10,-5-6-44,-8-11-34,-6-7-27,-4-11-18,-5 2 45,-3-18-11,-4 15 67,-4-12 12,-6 18 27,-11 8-83,-1 7 139,-30 8-100,9 8-62,-17 7-28,13 12-28,20-6-6,6 15 12,19-4-34,14 13-90,14 5-363,-5-23 1,4-1 110,5 1 1,3-2-360,5 0 1,3-2-1073,4-3 1,1-4-3116,2-5 1,-2-2 3642,-11-4 1,-4-3 0,13-1-1,-34-2 1</inkml:trace>
  <inkml:trace contextRef="#ctx0" brushRef="#br0" timeOffset="9765">17741 3818 13973,'0'-6'7566,"0"1"-5991,0 5-500,-36-65-319,10 44-484,-2-15 0,-3 5 125,-10 31-66,-2 14-68,-2 13-89,-2 14-124,24-17 0,1 2-182,2 1 1,1 2 148,-6 28-34,18 0-28,26-6-50,23-7-3,-11-26 0,4-4-357,5-3 1,3-3 339,3-4 1,2-4-470,2-5 1,1-4 474,2-5 0,-2-5 24,0-6 1,-2-5 50,-1-6 1,-2-4 41,-4-3 1,-3-3 22,-4-4 0,-4-1 30,-4 0 1,-6-2 30,-5-1 1,-5 1-29,-4 11 1,-5 0-137,-9-17 1,-5 3 250,3 21 1,-2 1-30,-4-12 1,-1 2 107,-2-3 484,7 19-692,7 15 855,2 16-905,4 17 17,5 22-15,-2-11 1,1 5-17,5 24 0,1 1-17,-4-16 0,0 2 21,0 0 1,-1 4 0,0-3-423,-1 3 1,-1-2 195,2 13 1,0 0-437,-1-3 1,0-2-1332,-2-4 0,1-3 2003,-2-8 0,0-4 0,0 8 0,-2-23 0</inkml:trace>
  <inkml:trace contextRef="#ctx0" brushRef="#br0" timeOffset="10258">18035 3688 24256,'58'-24'24,"-1"0"0,-3 2 1,-4 5-8,-13 14 0,-2 2 39,24-9 0,-13-8 28,-12-4 56,-11 0 50,-9 2 135,-8 4 135,-4 6-113,-2 4-185,-2 3-67,-4 8-5,-3 6-6,-2 11-34,2 11-16,5 6-3387,17 12 3370,0-16-52,26 12 63,3-21-9,-12-11 1,1-1-148,2-2 0,1-4 150,-1-1 1,0-3 50,26-8 28,-13-9 5,-15-14 3229,-15-6-3223,-11-7-3057,-21-8 3012,3 15 321,-18-7-343,9 22-39,-1 2-57,8 8-173,8 14-11,7 1 2513,11 15-5908,16-1 3630,6 1 0,-8-8 0,-8-8 0</inkml:trace>
  <inkml:trace contextRef="#ctx0" brushRef="#br0" timeOffset="10925">19326 3490 21052,'-6'-5'4851,"1"2"-4224,5 3-470,0 0-6,-20-60-83,28 44-74,-7-40 12,45 82 10,-3 13-16,-2 9 8,-23-15 1,-4 1-26,4 26-1685,-9-19 1,-3-1 1701,-1 12-2235,-24-4 2252,4-38 28,-21-7-11,14-16 50,0-10-40,14-21-60,11 3 16,7 0-56,15 3-140,5 13-112,-2 10 0,4 3-31,-1 3 0,1 3 841,9 2 1,1 3-1024,-2 3 0,-1 2 283,-7-1 0,0 0-106,7 2 0,0 1 86,18-1 3563,5 1-2313,-22-8-662,-25 0 34,-14-4 801,-25 2-784,8 1 364,-19 1-543,20 2 458,-1 4-598,12 0 106,8 6 50,17 4-134,9 0 0,20-1-5,-1-7-35,-10-7 63,3-11 38,-15-18-111,-5 3 22,-8-28-28,-19 23-6,-5-11-5,-4 22 22,-11 6-22,-1 11 50,-16 10-16,7 9-23,-1 15-23,16-3 12,5 32-28,9-23 0,3 0 0,5 2-101,12-3 0,7-1-1398,7 5 1,5-2 828,3 0 0,6-2 681,4-7 0,7-3 0,-8-4 0,9 6 0,-10-9 0,0 0 0</inkml:trace>
  <inkml:trace contextRef="#ctx0" brushRef="#br0" timeOffset="11849">2389 5400 13342,'-49'-25'909,"1"0"0,7 8 1,16-1-871,46-16 101,36 10 19,-19 12 1,3 0-1371,16-3 0,6 1 1508,-15 4 0,3 2 0,1-1-473,7 0 1,3 1-1,1 0 328,-8 2 1,2-1 0,0 1 0,-1 0-280,-8 1 1,-1 0-1,0 0 1,7 0 205,2-1 0,6 0 1,3 0-1,2 0 0,-1 0 1,-4 0-319,-7 1 0,-3 1 1,0-1-1,1 1 0,1-1 1,4 0 252,-6 1 0,2-1 0,2 0 1,1 0-1,2 0 0,0 0 1,-1 1-1,0-1 0,-2 0-92,4 0 0,0 0 0,-1 1 0,0-1 0,1 1 0,-1-1 1,0 0-1,1 1 86,2-1 0,0 1 1,1-1-1,0 0 1,0 1-1,-1-1 0,1 1 1,0 0-46,0 0 1,-1-1-1,1 1 1,0 0-1,0 0 1,0 0-1,-1 0 1,1 1 47,-2-1 1,0 1 0,0-1 0,0 1 0,0 0 0,0 0 0,-1 0 0,0 0-36,-2 1 0,-1 0 0,0 0 1,0 0-1,0 0 0,-1 1 0,0-1 1,-1 1 26,5-1 0,0 1 0,0 0 0,-1 0 1,-1 0-1,0 0 0,-1 1-48,5 1 0,0-1 0,-2 1 1,0 1-1,-1-1 0,-1 1-1460,4 0 1,-1 0 0,0 1 0,-4 0-1,-2 0 1505,13 1 0,-5 1 0,-6-1 0,3 2 0,-12-1 0,-22-2 0</inkml:trace>
  <inkml:trace contextRef="#ctx0" brushRef="#br0" timeOffset="12348">8922 4982 18196,'-47'-3'171,"1"1"0,-1-1 0,-10-1 0,8 0 215,12-5 172,35 1 7,30 0-16,34-1-1765,-19 6 0,7 0 0,-2 0 1263,7-1 1,3 1 6,-10 1 1,4-1 0,2 1 0,-3 0-73,5-1 1,-2 0-1,3 1 50,-2-1 0,4 0 1,0 1-1,1-1-385,-9 0 0,0 1 1,1-1-1,0 0 0,1 1 359,3-1 1,0 0 0,1 0 0,0 0 0,1 0-261,2 0 1,0 0-1,0-1 1,1 1-1,0-1 230,2 1 1,0-1 0,0 1-1,0-1 1,0 0-33,-9 1 1,-1 0 0,1 0 0,0 0 0,0 0 0,-1 0-205,1 0 1,0 0-1,0 0 1,0 0-1,1 0 1,-1 0 259,4 0 0,1 0 0,1 0 0,-2 0 0,-2 0 0,-5 1 0,15-2 0,-5 2 0,-3-1 0,-4 0 0,0 1 0,0-1 0</inkml:trace>
  <inkml:trace contextRef="#ctx0" brushRef="#br0" timeOffset="12958">15035 4952 11922,'-54'2'449,"0"0"0,0 1 0,0-1 0,0 1 0,-5-1 0,3 0 0,-3 0-57,8-1 0,-5 1 0,-1-1 0,4-1 0,7 0-1706,-3-1 0,2 0 1758,-7-1 1,-5-1-1,6-1 99,11-2 0,2 0 429,-6-2 1,4-1-536,-4-5 212,31 2-621,27 6 45,33-1-31,-14 4 0,3 1-626,15 0 0,6 0 608,-12 1 1,3 1-1,4-1 1,5 0 0,6 0 1,1 0-1,-4 1-227,2-1 0,-3 0 1,5 0 220,-14 1 1,5-2-1,2 1 1,0 0 0,0 0-1,-2 0-1,2-1 0,-3 1 0,0 0 0,3 0 0,5-1-7,-5 1 0,4-1 0,4 0 1,2 0-1,0 1 0,-1-1 0,-2 0 1,-3 0-333,3 1 0,-3-1 0,-2 1 1,1-1-1,2 1 0,3-1 328,-6 0 1,4 1-1,1-1 1,3 0-1,0 1 1,-1-1-1,0 0 1,-3 1-1,-2-1-200,1 1 1,-2-1-1,-2 1 1,-1 0-1,1 0 1,1-1-1,3 1 202,-6 0 0,2 0 1,2 0-1,-1 0 1,2-1-1,0 1 0,-1 0 1,1 0-1,-2 0-75,0 0 1,0 0 0,0 0-1,0 0 1,0 0 0,0 1-1,0-1 1,-1 0 0,1 0 58,4 0 0,-1 0 0,0 1 0,0-1 0,0 0 0,1 0 0,-1 0 0,2 1-94,-4-1 0,2 0 0,-1 0 0,2 1 0,-1-1 0,0 0 1,-1 0-1,-1 0 0,-2 1-906,7-1 0,-2 0 0,-1 0 0,-1 0 0,0 0 0,0 0 0,-1 0 1007,1 0 0,0-1 0,1 1 0,-1 0 0,-3 0 0,-3 0 0,-5 0 0,19 0 0,-8-1 0,-7 1 0,-5 0 0,-1 0 0</inkml:trace>
  <inkml:trace contextRef="#ctx0" brushRef="#br0" timeOffset="16340">6888 7652 1836,'62'-9'348,"-1"-1"0,1 0 1,-1 0-1,1 1 0,-5 0 1,2 0-1,0 1 1,1-1-1,0 0 0,-1 1-577,1-1 0,-1 1 1,0 0-1,1-1 1,1 1-1,3 0 312,-8 0 0,2 1 1,2-1-1,0 1 1,1 0-1,0-1 0,1 1 1,0 0-89,-2 1 1,1 0 0,1 0 0,0 0 0,0 0 0,0 0 0,0 0-1,-2 0 1,-1 1 11,0-1 1,-2 0 0,-2 1 0,0-1 0,1 1-1,1-1 1,3 1 0,4-1-12,-8 2 1,2-1-1,3 0 1,2 0-1,2 0 1,0 0 0,1 0-1,1 0 1,-1 0-1,-1 0 1,0 1 0,-2-1-1,-2 1 12,2 0 0,-2 0 0,0 1 1,0 0-1,-2-1 0,1 1 0,-1 0 1,0 0-1,0 0 0,1 0 0,0 0-54,0-1 0,1 1 0,0-1 1,-1 1-1,1 0 0,-1-1 0,1 1 1,-1 0-1,0-1 0,0 1 0,-1 0 49,4 0 0,-1 0 1,1 1-1,-1-1 1,1 0-1,-2 0 1,0 1-1,-1 0 0,0-1 1,-2 1 4,5 0 0,-3 0 1,-1 0-1,0 0 1,-1 0-1,2 1 1,2-1-1,2 0 6,-5 1 0,1 0 0,1-1 1,2 1-1,0-1 0,1 1 1,1 0-1,0-1 0,0 1 1,0 0-1,0-1-1,-5 1 0,1 0 0,0 0 0,0-1 0,1 1 0,-1 0 0,1 0 0,0 0 0,1 0 0,0 0 1,0 0-1,2 0-3,-5 0 1,2 0 0,1 0 0,0 0 0,1 0-1,0 0 1,0 0 0,0 0 0,0 0 0,-1 1-1,0-1 1,0 0 0,-2 1 0,0-1 2,3 0 1,-2 1-1,0-1 1,0 1-1,-1 0 1,-1-1-1,1 1 1,-1-1 0,1 1-1,-1 0 1,1 0-1,0-1 6,0 1 1,0 0-1,0-1 1,0 1 0,-1 0-1,1 0 1,0 0 0,1-1-1,0 1 1,0 0 0,2 0-1,0 0 17,-7 0 0,2 0 0,0-1 1,1 1-1,1 0 0,-1 0 0,2 0 1,-1 0-1,0 0 0,0 0 1,0 0-1,-1 0 0,0 0 0,-2 0 1,0 0-13,3 0 0,0 0 0,-1 1 0,0-1 0,-1 0 0,0 1 0,-1-1 1,1 0-1,-1 1 0,0-1 0,0 0 0,0 0 0,0 1-12,3-1 0,0 0 0,-1 0 0,1 0 0,-1 1 1,1-1-1,-1 0 0,-1 0 0,1 0 0,-1 1 1,0-1-1,0 0 6,2 1 1,0-1 0,0 1 0,-1 0 0,0 0 0,0-1 0,0 1-1,-1 0 1,-1 0 0,-1-1 0,0 1 8,3 0 0,-2-1 1,-1 1-1,-1-1 1,0 1-1,1 0 1,0-1-1,1 1 0,2 0-6,-3-1 1,1 1 0,1-1 0,2 1 0,-1 0 0,1-1 0,0 1 0,-1-1 0,-1 1 0,-1 0 0,-2-1-13,8 1 0,-2-1 0,-2 1 0,-1-1 0,1 1 1,0-1-1,2 1 0,3-1 1,-6 1 1,2-1 0,2 0-1,2 1 1,0-1 0,0 0 0,0 1-1,-1-1 1,-1 0 0,-2 1 0,-3-1-9,4 0 1,-4 0 0,-1 1 0,-1-1 0,0 0-1,0 0 1,3 0 0,2 0-4,-4 1 0,2-1 0,1 0 0,2 0 0,0 0 0,1 0 0,0 0 0,-1 0 0,-1 1 0,-1-1 0,-2 0-6,2 0 0,0 0 0,-2 0 0,0 0 0,-1 0 1,-1 0-1,0 0 0,-2 0 0,-1 0-3,5 0 1,-2 0-1,-1 0 1,-2 0-1,1 0 1,1 0-1,1 0 13,5 0 0,4 0 1,0 0-1,0 0 0,-2 0 1,-3 0-1,-5 0-27,8 0 0,-7-1 0,0 1 1,9-1-19,-14 1 0,5-1 1,4 1-1,2-1 0,1 0 1,1 1-1,-3-1 0,-3 0 1,-5 0 15,11 0 0,-6 0 0,-2 0 0,2 0 1,4-1 53,-8 1 0,3 0 0,3 0 0,1-1 1,-1 1-1,-1 0 0,-3-1 0,-4 1-33,4-1 1,-2 0 0,-4 0-1,-2 0 1,-1 0 4,14-1 0,-3 1 0,2-1 9,-7-1 1,2 0 0,0 0 0,-6-1 4,15-1 0,-3 0 4,-5 0 1,2 0 0,-4 0 26,2-1 0,-5 1 409,-4 1 1,-2 1-385,-7 1 0,-1 0 0,-4 2 0,-2 2 65,20 4 72,-12 6 1860,-13 9-1535,-9 6-717,-9 9 342,-5-4 2225,-6 30-2068,0-9-146,1-11 0,0 3-452,1-3 1,0 0 333,0-6 1,0 1 94,1 24 1,0 4-416,1-15 1,0 3 321,0-3 0,-1 4 1,1-1-10,0-5 0,1 0 0,-1 1 160,0 3 0,-1 0 0,1-1-164,-1 13 0,1 0 17,-1-10 0,0 2 0,0 2-525,0 4 1,0 2 0,-1 1 496,1-15 0,0 0 0,0 1 0,0 2 1,-1 7 1,1 2-1,0 0 1,0-2-160,0-6 1,0 0 0,-1-2 0,1-2 168,0 6 0,0-1 1,1 1-104,-1-5 0,1 2 1,0 0-1,0-1 146,0 6 0,0-2 1,1 4-77,-1-8 0,0 5 0,0 1 0,0 0 0,-1-1 16,1 5 1,0-1-1,0 0 1,-1 2-14,0-4 0,1 1 0,-1 1 0,0-2 0,0-4 184,0 11 0,1-5 0,-2 4-183,1-8 0,-1 4 0,0 2 0,0-3 1,0-6 182,0-1 0,0-5 0,-1 7-190,0-3 1,0 7 0,-1 4 0,0 1 0,0-3-1,-1-5-9,1-1 1,-1-5 0,1 0 0,-1 4 14,0 3 0,0 3 0,0 1 0,-1 2 0,1-3-11,-1-1 1,0-1 0,0 0 0,1-1 0,-1-1 9,0 6 1,-1-1-1,1-2 1,0 1-7,0-3 1,0-1 0,0-1 0,-1 0-26,0-3 1,0 0 0,0-2 0,-1-2-208,-1 6 1,-1-3-1,0 2-150,1-6 1,-1 2 0,0 1 0,-1-1 379,-1 0 0,0 2 0,-1-3 0,2-4 0,-2 10 0,0-5 0,1-6 0,-1-1 0</inkml:trace>
  <inkml:trace contextRef="#ctx0" brushRef="#br0" timeOffset="18423">6708 7619 18852,'5'46'249,"1"0"1,-1-1 0,1 0 0,0-1-1,-1-2-87,2 6 1,-1-1-1057,2 4 0,-1 2 983,2 4 1,-1 1-53,-2-16 1,0 1-1,-1 0-13,1 3 0,0 0 1,1 1-14,-1 3 0,1 1 1,0 0-464,1 2 1,0 0 0,0 1 462,2 1 0,0 1 1,0 0-5,1 1 0,0 1 1,0 1-265,2 1 1,-1 0 0,1 1 268,-4-14 1,1 0 0,-1 1 0,1 0 1,-1 0 0,1 1 0,-1 0 0,0 1-6,0 0 0,0 1 1,0-1-1,-1 1-332,1 1 1,0 0 0,-1 0 0,0 1 324,0 1 1,-1 0-1,0 0 1,0 0-194,0 2 0,0-1 1,-1 1-1,0-1 192,0 2 0,0 0 0,-1 0 0,1 0 0,-1 1 0,0 0 0,0 0 0,0 0-144,0 0 1,0 0 0,0 1 0,1 0 140,-1 0 0,1 0 1,0 0-1,0 0-4,1 1 0,-1 0 0,0-1 0,0 1-39,1 0 0,0 0 0,-1 0 1,1 1 47,-1-1 1,1 0 0,-1 0 0,0 0-1,0 0 1,1 0 0,-1 0 0,0-1 2,0 0 1,1 0 0,-1-1-1,0 1 0,1-2 1,0 1 0,0-1 0,0 0-5,0 0 0,0-1 1,0 1-1,1-1 0,-1 0 1,1 0-1,0 0 1,0-1 2,-1 0 0,1 1 0,0-1 1,0 0-4,0-1 0,-1 1 1,1-1-1,-1 0-1,1-1 0,-1-1 0,0 1 0,-1-1-4,1-1 0,0 0 0,0 0 0,0-1-3,0-1 0,-1-1 0,1 0 0,0 0 68,2 12 0,1 0 0,0-1-69,-1-4 1,1-1-1,1-1 262,-1-5 0,1 0 1,0-3-264,6 16 1,1-4 5,-1-6 0,2-4-8,1-7 0,1-3 5,-1-6 1,3-1-4,7-3 1,0-2-3,12 5 13,-11-14 1,2-3 1345,13-1-1393,15-2 14,-28-7 1,1-1 471,2-2 0,2-1-472,4-2 0,2-2 66,4-2 0,4-1-32,7-3 0,3-2 378,-15 3 0,1 0 1,2 0-369,6-2 0,2 0 0,2-1-4,-12 3 1,1 0 0,1 0 0,3-1-9,2 0 0,4-1 0,2 0 1,-2 1-1,-3 0 0,-3 1 0,-2 0 1,-1 0-1,5 0 3,-5 1 1,4-1 0,2 0 0,1 0 0,-2 0-1,-3 1-589,9-1 0,-3 0 0,0 0 0,3 0 592,-11 2 1,2-1-1,2 0 1,0 1-1,0-1 1,1 0-256,0 1 0,1-1 0,0 1 0,1 0 1,0 0-1,0-1 248,1 1 0,1-1 0,0 1 0,0-1 0,2 1 0,2-1-123,-6 2 1,2-1 0,2 1 0,1-1 0,-1 1 0,-1-1 0,-1 1 0,-4 0 121,4 0 0,-5 0 0,0 1 0,-1-1 1,2 1-1,4-1-48,-2 0 0,4 0 0,2 0 1,2-1-1,-1 1 0,-1 0 0,-1 0 1,-4 0 48,3 1 0,-3 0 0,-2 0 0,0 1 0,2-1 0,2 0-1,-5 1 0,0-1 0,3 1 1,0-1-1,0 0 0,1 1 1,0-1-1,-1 1 0,1 0 0,0 0 1,0 0-1,1 0 0,-1 0 1,1 0-1,-1 0 1,1 0 3,1 1 1,0-1-1,0 0 1,0 1-1,0-1 1,0 1-1,0-1 1,0 1 1,1 0 1,0-1-1,0 1 1,0 0 0,0 0-1,-1 0 1,1 0-1,0 0-5,0 1 0,0-1 0,0 0 0,0 1 0,0-1 0,0 1 0,0 0 0,0-1-2,-1 1 1,0 0 0,0 0-1,0 0 1,0 0 0,-1 0-1,1 0 1,0 1 2,-1-1 0,0 0 1,0 1-1,0-1 1,0 1-1,-1 0 1,1 0-1,-1-1 0,0 1 1,-1 0-1,1 0 1,-1 0-1,0 0 1,1 0-1,-1 0 1,0 0-2,0 1 1,-1-1 0,1 1-1,-1-1 1,1 1 0,-1-1-1,0 1 1,1-1-1,-1 1 1,-1 0 0,1-1 0,0 1-1,-1 0 1,1 0 0,-1 0 0,1 0 0,-1 0 0,1 0 1,-1 1-1,1-1 1,-1 1-1,0-1 1,1 1-1,-1-1-1,0 1 1,0-1 0,1 1 0,-1 0-1,0-1 1,0 1 0,0 0 0,0-1 0,0 1 0,0 0 1,0 0-1,0 0 1,-1 0-1,1 0 0,0 0 1,0 0-2,7 0 0,-1 0 0,1 0 0,-1 0 0,1 0 0,1 0 0,1 0 0,-8 1 0,2-1 0,1 0 0,0 1 0,0-1 0,0 1 0,-1-1 0,-3 1 0,-2-1 0,9 0 0,-4 1 0,-3-1 0,1 0 0,1 1 0,3-1-3,-4 0 1,3 1 0,2 0 0,0-1 0,1 1 0,-3-1 0,-1 1 0,-4-1-7,8 1 0,-3-1 0,-3 0 0,1 0 0,3 1 2,-1-1 1,1 0-1,2 0 1,0 0-1,0 0 1,-1 0-7,-3 0 1,0-1 0,0 1 0,0-1 0,-1 0 0,0 0 1,-2 0 1,0 1 0,0-1 0,0 0 0,-1 0 0,0-1 7,9 1 1,0-2 0,0 1 0,-1 0-1,-1 0 3,0 0 0,-2 0 0,1 0 0,-1 0 0,0 0-1,-2 0 0,0-1 0,0 1 0,0 0 0,-1 0 9,-1 0 1,0 1 0,-1-1-1,1 0 1,-1 0-16,-1 1 0,-1-1 1,-1 1-1,2-1 0,1 0 1,7 1 1,1-1-1,1 1 1,0-1-1,-3 1 9,-7-1 1,-1 1-1,-1 0 1,-1 0-1,1-1 120,9 1 0,0-1 1,-2 1-1,0 0-122,-5-1 1,-1 1-1,-1-1 1,-3 1-19,4-2 0,-3 1 0,1-1-9,10 0 0,1-1 0,-1 0 3,-5-1 1,-2 0 0,-2-1 1,-3 1 1,-2-1-1,-2-1-16,16-3 1,-3-1 507,-7 0 0,-3-1-485,-5 1 0,-2-1 798,-6 0 0,0 0-784,1-1 0,-1-1 11,8-3 11,11-7-5,-36 16 2595,8-7-2578,-16 8 1612,-2 0-1657,1 2 798,3 2-787,-1 1 84,11 2-90,4 0-16,22 5-1,-1 3-3380,10 5 3392,-21-2 5,3 1 18,-10-6 10,9 2 17,2-4-28,15-2 1,-14-1 49,21-3-10,-17-1 5,12-3-9,-25 2 1,1-2 47,17-2 11,0-3-55,-24 4 3458,-1 2-3397,-9 0 6,5-2-56,-3-1 11,3-2-34,-7 2 141,10-8-91,-12 7 337,11-9-241,-15 10 386,3-3-437,-9 7 34,0-1-106,-5 3-40,-2 0 57,-5-1-7,4-1-55,0-1 17,5-7-23,3-4 17,3-7 11,3-3-28,2-4 6,-2 5 6,0-4 16,-2 3-28,-2 5-106,5-7-650,-2 13 745,4-5 0,-5 13 0,-1 1 0</inkml:trace>
  <inkml:trace contextRef="#ctx0" brushRef="#br0" timeOffset="21181">23939 7843 22066,'-37'-3'387,"8"23"-348,25 20 0,6 9-851,-6-2 1,-1 1 844,-3-2 1,-1-1 16,-2-4 1,-1-3 182,1-7 1,-1-2-10,-8 11 640,7-19-281,7-14-365,3-16-145,9-13 0,7-18-6,12-13-39,-9 23 0,2-1 5,1-1 1,0 0 5,2 0 1,0 0 157,-1 1 1,1 0-182,-1 2 1,2-1-9,-1 2 1,3 2-18,0 1 1,3 2 5,4 0 1,2 3-7,6 1 1,4 1-4,5 1 1,3 2-640,7 0 0,2 2 647,-18 5 0,1 0 1,1 1 14,2 1 0,0 1 0,1 0-13,0 0 0,1 0 1,-1 0-9,1 1 1,0 0 0,0 0 9,-1 0 0,1 0 0,0-1-8,-1 1 1,1-1-1,-1 0 6,1 0 0,0 0 1,0-1-1,1 0 0,0 0 0,0 0 2,0 0 0,1 0 0,1 0 13,10-1 0,2 1 0,-4 0-808,4 0 0,-2 0 800,-6 2 1,2 0 0,-4 1-9,-4 1 1,0 1-747,-3 0 0,3 0 1,-4 0 748,0 1 0,0 1-11,10 0 0,-3 2 140,5 4-123,4 4-17,-14 2 824,-12 1-829,-9 3 1291,-5 4-1269,-2 6 3305,-2 4-3300,-2 7 12,-2 7-18,0 9 3,-7-23 1,0 1-4,1 4 1,-1 1-410,2 3 1,-1 1 397,0 3 1,0 0 2,0 3 0,-1 0 11,-1 3 1,-1-1-7,-1 0 1,-2 0 3,-1-1 0,-3-1-309,-2-2 0,-3-2 317,-4-3 0,-4-1 2,-4-5 1,-5-2-9,-3-4 1,-5-3-1421,-15 0 0,-3-5 1417,15-7 1,-1-2-12,-21 2 1,-1-2-269,16-7 0,-1 0 291,-12 1 0,-4-1 2,-1-2 1,-4 0 8,8-1 0,-4 0 0,0 0-19,2-1 1,-1 1-1,1-1-293,-1 0 1,0 0-1,-1 0 288,9-1 0,-1 0 1,0 0-1,1-1 1,3 1 1,1-1 0,0 0-1,-3 0 0,1 0 1,-3 0 0,0-1 0,-2 1-1,1-1-5,-1 0 0,0 0 0,0-1 0,-2 1 0,-1-1-4,1 0 0,-3-1 1,-1 1-1,0-1 1,2 0-1,4 0-311,-8 0 1,5 0-1,1-1 1,-5 0 274,10 1 1,-4-1 0,-1 0 0,0 0 0,3 0 0,4-1-127,-2 0 1,5 0 0,0-1 0,-1 0-194,-9-1 0,-1-1 0,0 1 0,1-2 359,4 1 0,0-1 0,3 0 0,4 2 0,-10-3 0,6 1 0,11 2 0,0-1 0</inkml:trace>
  <inkml:trace contextRef="#ctx0" brushRef="#br0" timeOffset="22008">25395 8044 19977,'7'-56'285,"0"0"1,0 0 0,2-1-1,0-1 1,3 0-241,2 8 0,2-1 0,1 1 0,-2 2-993,2-2 0,-2 2 0,3-4 984,-2 6 0,3-3 0,0-3 0,0 2 0,0 2-330,0 1 1,0 3-1,1-1 1,0-1 347,0 1 1,1-1 0,0-2 0,1 1 0,0 0-195,5-10 0,1 0 1,-1 0-1,2 1 156,-2 3 1,1 0 0,1 1 0,1 0-11,-2 8 1,1 0 0,2 0 0,-2 2 0,-1 2-6,5-7 1,-2 4 0,3 0-4,-1 5 1,3 0 0,1 1 0,-3 6-278,10-4 0,1 5 277,-10 6 0,1 0 0,3 1-15,7 2 1,1 1-1,-3 3 8,-3 0 1,-2 3 5,8 0 1,-4 5-32,-13 6 898,-11 3-808,-5 1 1672,-30 3-1711,-1 0 2406,-34 1-2401,-2-3-11,15-2 1,-1 1 437,-3-1 0,-1-1-438,0 0 1,-1 0-4,-7 0 1,1 0-1,17 0 0,0-1 3,-10 2 1,2-1-53,-3 0 119,-4-3 68,10-6-101,19 1 27,6-13-77,17 10 10,12-11-10,13 10 510,16 1-500,-12 7 1,2 3-3,-3 3 0,0 2-87,0-2 1,0 3 91,2 4 1,-1 2-280,-1 1 0,1 1 296,11 5 1,1 3-21,1 1 1,0 4-6,5 10 0,-3 1-14,-16-11 0,-4 2-219,3 11 1,-11 3-4684,-20-6 1,-6-2 3098,2 18 0,-13-5 0,12-38 0</inkml:trace>
  <inkml:trace contextRef="#ctx0" brushRef="#br0" timeOffset="23899">27767 4798 16364,'9'-49'2113,"0"0"1,0 6 0,-4 6-854,-14 17-1047,3 9-23,-13-1-100,-1 17-29,-12 12-21,-8 14-32,17-9 0,0 3-368,0 3 0,2 2 354,1 3 1,3 2-7,4-1 1,3 1-165,4 0 1,5-1 155,6-1 0,5-3 9,5-1 0,6-3 2,7-3 1,4-4 5,5-3 1,3-5 7,3-3 1,1-6-269,1-5 0,0-4 288,-2-5 0,-2-4 0,-3-4 0,-4-3 15,15-16 83,-24 10 0,-5-2 95,-4-8-22,0-14 614,-23 22-692,-11 11 272,-11 10-357,-6 14 607,-1 11-662,4 11 22,10-2-22,6 18-6,13-13 16,2 6-4,24-2 16,-7-19 5,39 6 6,-12-20 6,-10-4 0,0-3 45,20-18 22,-10-15-34,-16 4 25,-17 4 1,-5-1 31,-8-16-51,-2 13 0,-1 1 5,-11-8 113,-16-7-135,16 30 23,-19-8-102,20 23 24,-4 6-80,3 21-122,8 10-124,-3 7-1804,9-6 1,2 1 2145,10 20 0,-6-5 0,8-19 0</inkml:trace>
  <inkml:trace contextRef="#ctx0" brushRef="#br0" timeOffset="24516">28653 4805 20845,'0'-5'3641,"-1"1"-2610,1 4-1026,-3-34 12,6 41-6,0-18-3386,9 66 3375,-4-16 0,2 19 0,-6-25 56,-1 5 101,-2-12 84,-3-12-28,-2-11-118,-2-12 3370,-2-9-3393,0-12-21,1-9-1,0-8-11,3-7 17,2 21 0,1-1 0,0-19-39,2 5 28,4 16-45,5 14 6,5 0-12,14 8 0,0 7 1,1 5 5,1 8-39,-7 10-29,5 10 24,-3 9 44,-7 12 0,-9-15 5,-4 6 51,-10-25 56,-2-1 39,-7-11-11,-6-17-117,4 1 22,-4-22-12,11 2-5,1-13 23,11-11-35,1 18-44,16-11 0,-10 33-22,14-7 39,-1 17-23,26 9-5,2 12-287,-19-2 0,-1 4 152,10 14-182,-20-8 1,-3 4-1640,1 24-2921,-9-8 1,-1 1 4053,-5-10 0,-1-3 0,0 26 1,-2-37-1</inkml:trace>
  <inkml:trace contextRef="#ctx0" brushRef="#br0" timeOffset="25016">29347 4944 21500,'25'-56'1523,"0"0"1,-5 11 0,-4 7-656,-7 3-644,-8 26-207,-3-1-17,-1 17 45,-9 32-45,2-4 5,-1 17 1,1 6-821,6-13 1,1 0 805,-2 10 1,3 1 0,7 4 0,5 0 13,8-2 1,4-1-4,-2-2 1,2-1 0,2-1 0,-2-5-201,0-3 198,-16-23-5,-18-28-29,-19-36 17,14 13 1,0-4-485,-5-14 0,2-6 473,5-3 0,4 0 20,2 9 0,2-2-26,3-14 0,3 0 20,4 14 0,1-1 14,1 3 0,0-3 0,0 2-3,4-11 1,0 1 7,2-5 1,0 3-26,-2 14 1,0 4 19,-1 10 0,1 2 692,5-4 1,2 5-760,9 2 185,14 0-169,0 26 23,2 20 17,-8 6-17,-9 8 0,-5 6 19,-7-9 1,-2 2-181,3 14 0,-5 0 189,-10-10 0,-5-3 28,-23 23-16,-5-20-15,6-20 0,-3-3-3,-27-1-70,16-6 1,-2-3-258,11-4 0,1-2-1605,-26-11-79,38-3 2296,26-12 0,-2 19 1,10-6-1</inkml:trace>
  <inkml:trace contextRef="#ctx0" brushRef="#br0" timeOffset="25398">30196 4444 18986,'5'-3'3797,"-1"0"-2105,-4 3-1452,-63 26-167,37-5-62,-11 0 1,4 4-1,21 9 34,11 1-3370,14 0 3375,1-10 225,24-4-56,-9-15-29,13-9-22,-10-15 6,-4-11-6,-4-5-101,-8 5 3616,-5-13-3498,-11 18-56,-6-10-62,-12 15-45,-11 7-16,-8 5-23,-3 10-28,5 5-61,11 8-202,11 1-403,14 2-976,16 0-1724,20-1-3775,16-3 6338,1-4 0,-19-5 0,-16-2 0</inkml:trace>
  <inkml:trace contextRef="#ctx0" brushRef="#br0" timeOffset="26092">30556 4472 23136,'2'-44'987,"0"0"1,0 4 0,-1 11-932,0 24-56,-1 11 17,0 12-6,1 3 6,-1 13 0,1 2-12,0-1-2,0 1 0,0-1 42,-1-9 67,-2-1 84,0-12 50,-2-8-67,0-6-95,1-8-56,0-6-5,2-9-12,3-4-22,4 0-34,4 2 17,6 5 17,3 8 0,3 6-6,4 5 6,3 8 11,5 4-12,2 6 7,3 2-1,-4 2-5,-4-2 5,-4-1 6,-5-6 23,-3-3-6,-1-7-1,2-9 7,2-6-12,-3-3 28,9-17-11,-11 5-5,6-12-1,-8 10-11,-5 10 51,-1 0-1,-6 13 7,0-2-18,-5 5-56,-3 3 1,-3-1 5,-3 2-23,-2 5 7,0 1-18,0 4 23,5 2-17,2 1-6,4 3 17,7 0 1,4 3 4,10 1 7,8 1-51,7-3-45,6-4-67,1-6-28,-1-4 17,-7-2 39,-7-1-73,-13-1-224,-8-1-174,-9-1-156,-4-1-392,-3-1-1535,1 1-3445,5 2 6139,5 0 0,2 2 0</inkml:trace>
  <inkml:trace contextRef="#ctx0" brushRef="#br0" timeOffset="26842">31423 4229 25422,'6'-31'330,"1"17"-252,-5 28 62,3 18-5,-4 0-34,1 13-62,-2 5 6,0 0-6,0-6 6,0-9 44,1-13 202,0-11 29,4-11-197,4-11-62,6-10-10,4-11-34,0-7 16,0-3-16,-1 4-34,2 5 17,-5 16-5,9 4 10,0 12-16,12 5 11,5 4 0,8 12-6,-9-2 12,-6 1 5,-5-4 0,-6-5 6,3-2 17,-1-6-17,-2-12 5,3-10 23,0-14-23,1-13-310,-13 18 0,-2-3 293,0-4 1,-1-3 16,2-17 1,-1 0-21,-3 17 1,-2-1 2,3-16 1,-1 1 45,-4-6-174,-2 27 0,-1 1 184,-6-15-49,-1 14-18,-1 19-33,2 6-6,0 13 56,-1 10-16,-2 16 5,-1 18 8,6-5 0,1 2-362,2-11 1,2 0 356,6 25 0,5 2-3,5-14 0,4-1-15,-3-7 0,3 3 0,3-1-163,7 6 1,5 0 0,-1-3-662,-4-8 1,0-2 0,0-1 442,-2-3 0,1 0 1,-1-5-2843,6 0 1,-3-7 2628,2-5 1,-6-3 0,-17-9 0</inkml:trace>
  <inkml:trace contextRef="#ctx0" brushRef="#br0" timeOffset="27024">32089 4083 17557,'-4'-4'5316,"0"0"-4034,4 4-946,66-42 84,-31 33 0,3 1-3043,18-17 1,1 1 2689,-16 17 0,-3 3 29,10-4 1413,-2 0-2243,-10 0-389,1 1 1123,-18 2 0,-16 4 0,-2 1 0</inkml:trace>
  <inkml:trace contextRef="#ctx0" brushRef="#br0" timeOffset="32357">7569 8084 11122,'-6'0'1193,"2"0"1848,4 0-2369,-39-5-263,41-1-291,-32-2 55,61-2-61,4 3-56,18-2-42,-21 5 0,1 0-335,4 0 1,3 0 334,6 1 0,1-1-6,8-1 1,3 0 4,-15 2 0,2 0 0,1-1-649,5 0 1,1 0 0,1 0 653,5-1 1,1 1 0,3 0-4,-13 1 1,3-1 0,1 1 0,-1 0 0,-3 0-7,12-1 0,-3 0 1,4 1-4,-9 0 1,5-1 0,0 1 0,1 0-1,-5 0 4,0 0 0,-3 1 0,1-1 0,2 1-499,0-1 0,2 0 0,2 1 0,0-1 1,0 0 509,2 0 0,1 0 0,0 0 1,1 0-1,0 0-280,-8 1 0,0-1 0,0 0 0,1 1 0,0-1 0,0 0 273,2 1 1,0-1 0,1 0 0,-1 1 0,1-1 0,0 0-172,2 0 0,1 1 0,-1-1 1,1 0-1,0 0 0,0 0 156,2 0 0,0 1 0,1-1 0,-1 0 0,1 1 0,0-1-54,-8 1 1,0-1 0,0 1 0,1-1-1,0 1 1,-1-1 0,1 1 58,1 0 1,0-1 0,-1 1 0,1 0 0,1-1 0,1 1 0,1 0-1,-6 0 1,3 0 0,0 0 0,2 0 0,-1 0 0,0 0 0,-1 0 0,-2 0 0,-2 0-3,8 0 0,-3 0 0,-1 0 0,-1 0 0,2 0 0,3 0 2,-2 0 1,3 0 0,2 0 0,1 1 0,0-1 0,-1 0 0,-2 0 0,-4 0-5,1 0 1,-3 1 0,-2-1 0,0 1 0,1-1 0,2 1 0,2-1 1,2 0 0,1 0-1,1 1 1,0-1 0,0 0 0,-1 1 2,0-1 0,-1 1 0,0-1 0,1 1 0,-1 0 0,1-1 0,-1 1-4,0 0 1,0 0 0,0 0 0,-1 0 0,1 0-1,0 0 1,-1 0-3,0 0 1,0 0-1,0 1 1,-1-1-1,1 1 1,-1-1-1,0 1 2,0 0 0,-1-1 0,1 1 0,-1 0 0,0-1 0,0 1 0,0 0-1,-1 0 0,0 0 0,-1-1 1,1 1-1,0 0 0,-1 0 0,0 0 1,-1 1 1,0-1 0,0 0 0,0 1 0,-1-1 0,0 1 0,1-1 0,6 1 1,0 0 0,0 0 0,0 0 0,0 0 0,2 0 0,-5 0 1,2 1-1,1-1 1,0 1-1,-1 0 1,0 0-1,-3 0-2,2-1 0,-2 1 0,-1 0 0,0 0 0,0 0 0,1-1-2,5 1 0,2 0 0,0 0 0,0 0 1,-4 0-1,-3 0 0,2 0 1,-5-1 0,-1 1-1,1-1 6,-4 0 1,1 0-1,0 0 1,-1 0 0,-1 0 126,1-1 0,-3 1 1,1-1-1,4 1-133,5-1 1,5 0 0,1 0 0,-2 1 0,-3-1 141,-6 0 0,-4 0 0,0 0 0,4 0-140,-2 0 1,5 1 0,1-2 0,0 1 0,-5 0 0,-6 0-3,1 0 0,-7 1 1,4-2-2,12 1 0,6 0 0,0 0 1,-7-1 5,-7 1 1,-5 0 0,2 0-16,8 0 1,2-1 0,0 1-17,6 0 0,1-1 0,-5 1 14,3 0 0,-2 0-22,-6-1 1,3 0 0,-5-1 436,1 1 0,-2-1-424,13-1 1,2-1 14,-4 0 0,1 0-1,-3 0 1,0-2 4,-12 2 0,0 0 1,-3 0 5,2 0 1,0 0-12,15-2 1,-2-1 313,-22 4 0,-1-1-322,8-1 1,0-1-21,-2 1 1,-2 0-3,0-1 0,-1 0-15,0 1 1,-1 0-20,2-1 1,0 0 4,0 1 1,0-1 403,2 1 0,0-1-336,-2 1 0,1-1 19,6-1 1,-2 1 16,-9 0 1,-2 0 2607,25-6-2470,-19 2-1660,-15 1 1554,-5 2 234,-2-1-229,-10 5 432,2-1-253,-2 1 252,-1 0-386,-2 1 3594,-1 1-3583,-2 1-51,0-1 101,12-2-111,5 2-63,6-1-5,-4 2 6,-4 3-6,-3 2 28,6 6-6,-6-2 12,6 7-12,-11-8 113,11 13-91,-11-12 57,9 12 62,-2 4-51,0 5-56,-2 1 72,-5 7-16,-4 1-70,-2-7 0,-1 3 42,0 28-716,-2-24 1,-1-1 682,0 11-1451,-4-10 1,0-1 1416,-2 2 2,0-2 1,-1 0 14,-6 10-20,3-13 0,-2 0 14,-12 21-23,1-6 18,0-11-23,2-6-23,4-8-5,-9 6 34,11-18 921,-18 5-927,11-9-11,-20 0 3397,17-4-3400,-9-1 0,-2-1-14,-6 1-6,-2-1 1,-5 0-29,0 0 1,-2 0-654,-4-1 0,-2 1 713,11 0 0,-3-1 1,2 0-5,4-1 1,0 0-1,-1 0-866,-4 0 0,-1 0 0,2-1 863,-12 1 1,-3-1-8,13 0 1,-4 0 0,-1 0 0,2 0-698,-4 0 0,3-1 1,-3 1 700,8 0 1,0 0 0,-2-1 0,-5 1-17,4-1 0,-5 0 0,-2 0 0,0-1 0,3 1 0,6 0 22,-7 0 1,6-1-1,-8 1 1,6-1 0,-9 1 1,-4-1-1,1 0 1,4 1-1,9-1-176,-1 1 1,7 0 0,-6-1 180,4 1 0,-6-1 0,-4 0 0,0 1 0,3-1 0,6 1-120,-9-1 1,5 0 0,-7 1 119,11-1 1,-7 1 0,-5-1 0,0 0 0,0 0 0,5 0 0,6 1 4,-11-1 1,7 1 0,-7 0-3,10-1 0,-6 1 0,-4-1 1,-3 0-1,1 0 0,3 1 0,5-1-41,1 1 0,4 0 0,2 0 0,-2-1 0,-3 1 33,3 0 0,-3-1 0,-2 0 1,-1 1-1,0-1 0,1 1 1,3-1-8,-3 1 1,2-1 0,1 1 0,-1 0 0,1 0-1,0 0-1,-1-1 0,-1 1 0,0 0 0,1-1 0,1 1 0,2 0 7,-13-1 1,3 1-1,0 0 1,-4-1-126,6 1 1,-4 0-1,-3-1 1,2 1 0,3-1-1,5 1 131,-9-1 0,7 0 0,-8 0-46,13 1 1,-6-1 0,-5 1 0,-1-1 0,0 0 0,3 1 0,6 0 43,-9-1 1,5 0-1,1 1 1,-4 0-3,5-1 0,-3 1 1,-2 0-1,0 0 0,2 0 1,5 0-4,-3 0 0,4 0 0,0 0 0,-4 1 2,5-1 0,-5 1 1,-2 0-1,0-1 0,4 1 1,5 0 2,-10 0 0,6 0 0,-7 0-2,11 0 0,-6 0 1,-3 1-1,-1-1 0,3 1 1,3-1 4,-4 1 0,3 0 1,1 1-1,-5-1 1,4 1 0,-3-1 0,-4 1 0,1 0 0,2 0 0,4 0-2,-7 0 0,6 0 0,-2 0 0,-4 1-1,12-1 0,-4 0 0,-3 0 0,0 1 1,0-1-1,4 0 0,4 0-2,-7 1 0,5-1 0,1 0 1,-4 0 15,-4 1 1,-4 0 0,-1 0-1,0-1 1,4 1-19,-2 0 1,3-1 0,1 0 0,-1 0 8,1 1 0,0-1 1,1 1-1,2-1 1,-4 1 1,3-1 0,-3 0 1,10 0 1,-2 0 0,-2 0 0,2 1 0,2-1 97,-11 0 1,3 1 0,-3 0-103,11-1 1,-2 0-1,-2 0 1,0 1-1,3-1-8,-2 0 1,1 0 0,1 1 0,0-1 2,1 1 1,-1-1 0,1 1 0,-1 0-4,2-1 1,-1 0 0,1 1 0,0-1 1,0 1 0,1-1 0,0 1 1,1 0 3,-15 0 1,0 0 0,2-1 190,1 1 0,2-1 0,-1 1-189,4-1 1,0 0 0,0 0-2,2-1 0,1 0 0,2 1-8,-9-1 0,1 0 11,4-1 1,-2 1 0,5-1-3,11 1 0,-2-1-7,-13 0 0,-8 1 1,6-1-3,6 0 0,1 1 0,3-1 1,-4 0 0,2 0 332,-12 0 1,2 1-331,-1 0 1,1 0 569,-1 0 0,1 1-559,2 0 1,1 0-18,1 0 1,2 1 16,3-1 1,1 1 8,3-1 0,0 1 604,3 0 0,0 0-585,1 1 1,0 0-7,1 0 1,0 1-14,1-1 0,1 1-3,2-1 0,1 1 14,-16 1 1274,-10-1-1280,26-4 1300,-11 0-1272,23-1 1410,-4 0-1224,14-1 609,-2-2-577,9-3 94,3-6-189,2-1 332,-4-30-214,-3-4-168,0 7 1,0-3-666,-2-3 1,0-3 527,-1-8 0,1-3-18,5 18 0,0-2 0,2 0-24,0 1 0,1-1 0,1 1-582,3-17 0,2 3-709,0 8 0,2 4 1347,0 10 0,-1 5 0,2-5 0,-3 20 0</inkml:trace>
  <inkml:trace contextRef="#ctx0" brushRef="#br0" timeOffset="33183">7844 8197 11274,'-61'-3'281,"1"0"0,0 1 0,-2 0 0,0 1 1,-1 1-73,1 3 0,0 0 0,-4 3-605,15 0 1,-2 0 0,-3 2 0,1 0 0,1 0 640,2 0 0,1 0 1,0 1-1,1 1 1,-1-1-182,0 1 1,1-1 0,-1 1 0,1 1 0,-1 0 109,-1 0 1,0 1 0,0 1 0,1 0 0,1-1-33,-4 2 1,3 1 0,-1-1 0,-4 2-51,4-1 0,-3 1 1,-2 1-1,-1 0 1,1 0-1,2 0-130,-3 2 0,2-1 0,0 0 0,0 1 1,-1 1 88,3-2 0,-1 2 1,-1-1-1,1 1 0,2-1 1,3 0-54,-3 1 0,5-1 0,0 0 1,-4 3 77,-3 1 0,-4 3 0,-1 2 0,2-1 0,4-2-48,5-1 0,4-1 0,0 1 0,-2 1-23,-3 2 1,-3 1 0,-1 0 0,1 1-1,5-1-4,2 0 1,3-1-1,2 0 1,0 0 53,-7 6 1,2 0-1,3-1-50,-4 4 1,4-2 612,1 2 1,4-1-614,14-13 1,1 0 5,-4 4 1,1-1 10,-3 2 867,5-7-704,18-18 2311,0-3-2440,3-11 2008,2-12-2064,-1-15-3,6-7 1,0-1 2,2-16 130,-1 15 1,2-1-117,-2 14 0,-1 0 36,0-11 0,-1-1-2,-2 1 0,-1 0 16,-3-4 0,-3 5 9,-8-5 106,-18-1-145,13 32 28,-26-6-57,17 31-5,-13 15 6,8 26 13,15-13 1,2 2 29,2-4 0,1 2-20,0 6 1,-2 4 0,2-1-681,2 7 1,0 0 650,1-3 0,0 3 0,3-3-42,4 10 0,6-4-31,7-5 0,4-4 0,-1-11 1,6-4-889,29 2 0,8-8-1336,-4-12 0,2-3 1922,-7-1 1,2 1-1,-4-3 1,-2-3-1,-5-2 1,10 0-1</inkml:trace>
  <inkml:trace contextRef="#ctx0" brushRef="#br0" timeOffset="35321">1178 10865 20011,'-46'-19'436,"-1"-1"0,0 0 0,0 0 0,-9-6 0,1 2 0,9 13-207,-7 32-588,1 10 364,23-8 1,2 4-225,5 3 1,4 4 209,4 2 1,3 3-6,4 3 0,3 1 0,5 0 0,4 0-23,4-2 1,4-1-1,4-5 1,6-3 5,4-3 1,4-5 7,4-5 1,3-4 16,2-4 1,3-5 13,-1-4 0,1-5 14,-1-4 1,-2-5 22,-3-5 0,-3-3 11,-5-3 0,-2-3 30,-6 0 1,-3-1 399,4-23-105,-13 5 56,-16 10-107,-7 13 67,-11 10-336,-3 18 414,1 11-442,5 13-38,9 9-1,6 4-16,13 3-23,9-3 17,12-6-6,10-8 23,4-12 56,-1-8 28,-5-16 22,-8-13 11,-10-16 46,-6-12 77,-6-6 46,-8-1 5,-5 1-33,-7 8-29,-5 8-78,-2 12-73,1 10-61,0 9-62,6 12-51,3 9-161,7 12-298,6 12-487,10 6-482,13 1-129,15-7-783,12-12-1232,10-13 2525,-28-12 0,-1-4 645,29-10 1024,-10-10 1070,-16-5 807,-14-1-113,-12 2-571,-6 2-492,-7 3-292,0 0-229,-2 1 88,2 4-542,2 3-191,1 6-28,3 5 18,4 7-18,5 8 17,2 13-16,-3 12-7,-5 11-5,-5-16 1,-1 0-18,-1 12 17,-3 7 62,3-36 134,1-2-16,2-19-79,6-21 17,2-10-50,2-5 72,1-6-11,-4 6-34,4-11-22,4-3-78,-5 20 33,11-2-17,-4 22-38,9 2 10,3 6-11,3 8-11,3 11 11,3 9 23,1 12-12,-7 8 1,-9 3-3370,-11 3 3386,-9-15 6,-9-2 22,-4-22 22,-6-4-16,-1-13-6,-1-10 45,2-23-67,6 11 17,3-23 3397,11 20-3403,3-6-3420,10 7 3392,-3 16 6,7 4 5,-4 11-22,9 1-17,4 8-96,5 6-156,1 10 3135,1 8-3808,-4 7-385,-2 7 10,-3 2 314,3 5 880,-5-19 128,-3-7 113,1-22 156,-5-14 196,5-7 247,-3-9 73,-4-3 397,-5-7-795,-7 13 291,-3-5-168,-3 20-302,0 0-202,0 11 0,-1 14-34,1 5 34,1 28 5,-1-10 1,0 5-6,0 4 0,0 2-273,-1 1 1,1 1 272,0-7 0,0 2 0,-1-6 20,1-6 0,0-2-26,0 26 0,1-1-44,1-1 39,1 3 11,-1-30 17,-1-20-1,-1-19 12,0-22-5,0-11-1629,-1 0 0,-1-2 1614,1 12 1,0-2-4,-2-13 1,0-7 0,1 6-198,0 11 1,1-1 198,-1-11 1,0-5 0,0 3 3,1 0 0,1 2-8,1-10 0,0-2-1,2 8 1,2 1 16,5-3 1,4 4-279,0 11 0,2 3 253,-1 4 1,3 3-29,25-8 11,-6 22 2738,10 5-2726,9 32-12,-14 16 1,-4 10-3,-26-14 0,-7 3 286,-7-5 1,-5 0-287,-3 10 0,-7-1-37,-13 5 1,-5-3 19,11-14 0,-3-2-376,-15 5 1,0-5-211,10-14-1039,-16-2 1667,33-27 0,3 8 0,9-8 0</inkml:trace>
  <inkml:trace contextRef="#ctx0" brushRef="#br0" timeOffset="36860">3188 10681 24155,'-29'22'291,"-1"1"0,4-1 1,6 2-208,11 22-6,18 0-22,16-4-33,5-10 5,-4-15 0,5-3 36,6-3 1,2-4-303,0 0 0,0-3 305,4-4 0,-2-6 79,6-18-34,-21-14-40,-14 4 220,-14-13-35,-18-5-94,-5 0-102,6 24 1,-1 2-1,-8-2 7,-14 5-57,15 17 22,-12 5-38,16 14-12,7 12 11,8-1 181,15 25-668,10-11 123,7 8-546,3-21 0,5-5-1028,26 2 217,-14-8 0,1-3 1009,-13-6 1,0-3-1191,11-6 1,0-4 1655,7-9 697,-16 3 1,-4-4 1220,1-19 452,-12-4-1071,-10 7 1446,0-18-1866,-4 26 1148,7-31-1467,-7 38 118,6-12-325,-8 24 1054,4 2-1099,2 11 366,7 8-383,1 14 17,-2 8-39,-7-4 27,-6 23-21,-7-26 16,-8 32-27,2-35 83,-2 3-34,8-26-38,4-18-1,6-13 6,3-10-5,2 4 27,11-16-28,-4 20-5,10-10-22,-3 18 5,2 10 11,1 5-22,4 13-1,1 5 24,1 11 10,0 4-44,-1 1 10,-8-7 18,10 1-17,-9-13 11,13-2 17,-3-17-12,1-10 6,-2-13 17,-3-7 0,-8-4 6,-9 2 22,-7 4 45,-10 7-12,-7 11-38,-10 10 10,-5 9-27,2 9-28,5 7 16,10 5-11,4-1-28,10 14 6,3-7 6,11 12-29,8-6-56,9-3-89,7-3-28,5-7 89,2-6 96,-3-15 28,-6-11-6,-8-14 22,-11-10 28,-8-7 6,-5-4 6,-5 0 39,1 7 28,-2 12-45,0 13-68,-2 10-10,0 5 0,3 9-6,5 7 22,5 13-16,4 9-6,2 6 5,-3 2 1,-1-3-12,-4-7-5,-4-10 73,-4-11 33,-2-8-67,-2-11 5,0-5-10,0-9-18,5-4 51,4-4-16,7-1-29,5 0-17,3 3 12,-2 7 5,-2 7-17,-2 6 18,-3 9-18,3 6 6,2 8 11,8 6 6,4 1-28,7-2 5,3-3 17,5-7 29,-1-5-1,-4-13 0,-8-9 6,-5-17-23,-6-14-17,-12 16 1,-2-3-299,0-5 0,-2-2 304,0-4 1,-1-2 4,-2-2 1,-1 0 19,-2-7 1,-1 3-12,-2 17 0,0 1 48,-3-4 0,-1 3 145,-7 5 1,-2 1-124,3 15-78,3 8-6,3 14-5,-1 14 10,-2 21-27,3-13 0,1 3 54,0 6 1,2 2-58,1 4 0,4 1-34,5 1 1,5-1-57,6 1 1,5-3-500,8-1 1,5-4 249,4-4 1,3-5-486,0-4 1,1-5-1101,-4-6 0,0-5 1848,-4-6 0,-3-4 0,3 0 1,-9-7-1</inkml:trace>
  <inkml:trace contextRef="#ctx0" brushRef="#br0" timeOffset="37028">5547 10187 24281,'49'-28'33,"1"-1"1,0 1 0,-3 1 0,0 2-1,-3 5-277,1 9 1,-1 4-1989,4-1 0,-1 1 2232,-5 1 0,-3 1 0,13-1 0,-24 3 0</inkml:trace>
  <inkml:trace contextRef="#ctx0" brushRef="#br0" timeOffset="38310">10811 9998 22151,'0'-34'383,"-1"0"1,7-2-20,12 92-219,-11-12 1,-1 7 0,-1-1-2353,2 8 0,-3 4 2249,-3-8 0,-1 7 0,-1 1 0,-1-2-16,0-10 1,-2-2 0,1 1-1,-1 4-17,0-1 0,-1 3 1,1 3-1,-1 1 1,0-3-1,1-3-12,-1 7 0,0-5 1,0 0-1,0 6-10,1-2 0,-1 7 0,1 2 0,0-1 0,0-5 0,1-8-10,1 2 1,0-7-1,0 4-30,1 1 1,0 5-1,0 3 1,1-2-1,1-6-182,2 6 0,1-4 0,2 1-537,-1-6 0,0 2 1,2 0-1,0-1 772,2-1 0,2 1 0,0-2 0,-1-5 0,2 9 0,-1-5 0,1-7 0,0 1 0</inkml:trace>
  <inkml:trace contextRef="#ctx0" brushRef="#br0" timeOffset="39310">10788 10078 13357,'-4'-48'477,"1"0"1,17-4 0,12 9-307,6 27 0,6 6-1467,21-9 0,2 2 1388,-15 6 1,2 2 4,-3 2 0,3 0 0,0 1-4,-2 0 1,0 1-1,5 0-28,-3 0 0,5 0 0,2 0 0,0 0 0,0 0-524,-2 0 0,-1 1 1,1-1-1,1 0 1,2 0 480,1 0 0,3 0 1,1 0-1,1 0 1,-3 0-1,-3 0-189,-2 0 1,-4 1-1,-1-1 1,2 1-1,2-1 188,3 0 1,2 0-1,2 0 1,0 0 0,0 0-1,-2 0-206,-5 0 0,-1 1 0,-1 0 1,0-1-1,3 1 0,4-1 214,-5 1 1,3 0 0,2-1 0,2 1 0,1-1 0,0 1 0,0-1 0,-2 1 0,0 0-75,1 0 0,-1-1 1,-1 1-1,1 0 1,-1 0-1,1 0 1,0 0-1,2-1 65,0 1 0,1 0 0,2 0 0,1 0 0,-1 0 0,0-1 0,-2 1 0,-2 1 0,-4-1-6,8 0 0,-4 0 0,-2 1 0,-1-1 0,2 1 0,1-1 1,-1 0 0,2 1 0,0-1 0,1 0 1,0 0-1,-2 0 0,-2 1-5,0-1 0,-3 1 1,-1 0-1,0-1 0,2 1 1,4-1 0,-8 1 0,3-1 0,1 0 0,2 0 1,1 0-1,0 0 0,-1 0 0,-1 1 0,-2-1-3,8 0 0,-2 0 0,-1 0 0,-1 0 0,1-1 0,0 1 0,1 0-3,-2 0 0,1-1 0,1 0 0,0 1 0,0-1 0,-2 0 0,-3 1 0,-2 0 55,7-1 1,-4 1-1,-3-1 1,1 1 0,2-1-41,-4 0 1,1 0-1,0-1 1,0 1-1,-1 0 1,-2 0 33,10-2 1,-3 1 0,0 0-1,5-1 15,-12 1 1,4 0 0,3 0 0,0-1-1,-1 1 1,-3 0 0,-4 0-42,9-1 0,-5 1 0,-1 0 0,4 0 15,0-1 1,5 0 0,0 0 0,-4 0-1,-8 2 94,9-2 1,-6 1-12,10 0 0,-4 0-76,-19 2 1,-2 1 52,0 3 1,-5 1 1094,-4 3-1002,13 15 1798,-30 4-1602,1 20-180,-11-6 26,-7 3 0,-2 3-131,-1-6 0,-1 3-251,-3 9 0,-2 5 1,1-3 162,0 0 1,0 0-7,3-9 0,-1 1 0,2 0 778,1 13 0,4 2-775,3-2 1,2 5 0,1-1-12,-1-11 1,0-2 0,3 5-313,3-1 1,2 6 0,1 1-1,1 0 1,0-6 309,4 9 1,1-4 0,1 3-9,-4-9 1,2 3 0,0 1-1,0 0 1,-1-2-384,2 5 0,0-1 0,0-2 0,-2 1 367,0 1 0,0 0 0,-1-1 0,-2-2 307,2 4 1,-2-3 0,-2 3-314,-3-1 0,-2 4 1,-2-2-1,-1-7 21,-1 4 1,-5-1 5,-2-2 0,-4 7 0,0-1 0,-1-10 5,-2-7 1,-4-2-4,-8 13 0,-6 5 0,3-9-5,7-18 0,-1-2 3,-12 11 0,-7 3 0,2-4 0,0-7 0,-3-1 2,2-2 0,-3 2 0,-1-3-14,4-5 1,0-3 0,-1-1 7,-2 1 1,-2-1-1,2-1-2,-10 3 1,-3-2 5,14-6 0,-5 1 0,-1-1 0,3 0 13,-3-1 0,2-1 0,-4 0-255,-4 1 1,-4 0 0,0 0-1,4-1 242,1-1 0,4-1 0,-5-1-3,6 0 1,-4-1 0,-3 0 0,2 0 0,2-1-51,0 0 0,3 0 0,-1-1 0,-4 1 52,-4 0 0,-3 1 0,-3-1 0,1 1 0,2-1-6,5-1 0,2 0 0,0 0 1,0 0-1,0-1 0,-3 1 0,0 0 1,-1-1-1,2 0 0,2 0-114,-4 1 0,3-1 0,0 0 0,-3 0 111,4-1 0,-3 1 0,0 0 0,0-1 0,2 0 8,-3 1 1,2-2 0,-1 1-1,-6 0 7,7 0 1,-6-1 0,-3 0-1,-2 1 1,2-1 0,2 0 0,5 0-3,1 0 0,5-1 1,2 1-1,-2-1 0,-4 0 1,0 1 0,-4-1 0,-2 0 0,-1 0 0,1 0 0,4 0 0,4-1 0,-6 0 0,6-1 1,1 0-1,-3 0 14,1 0 1,-1 0 0,-2-1-1,0 1 1,1-1-15,1 0 1,0 0-1,0 0 1,0 0 0,0-1-1,1 1 0,-1-1 1,1 0-1,-1 0 1,1 0-2,-1 0 0,2 0 1,-1 0-1,-1 0 1,-2-1-3,2 1 1,-2 0 0,-1 0 0,0 0 0,1 0 0,4 0 0,-6 0 1,3 0 0,0 0 0,-3 0-8,7 0 0,-3 0 1,-1 0-1,0 1 1,1-1-1,5 0-22,-5 0 1,4 0-1,0 0 1,-2 0-44,3 0 0,-2 0 0,-1-1 1,0 1-1,1-1-166,-10-1 1,1 0 0,1-1 0,0 1-766,4-1 0,0-1 0,1 1 0,2-1 1001,-7-1 0,3-1 0,5 0 0,-1 1 0,8-1 0,-5-1 0</inkml:trace>
  <inkml:trace contextRef="#ctx0" brushRef="#br0" timeOffset="40329">12766 11370 18089,'-37'-2'-150,"1"0"1,-21 3 0,-5 2 164,6 1 0,-3 1 0,-3 1-1280,6 1 0,-2 2 0,-2 0 0,0 2 1305,8-1 0,1 1 1,-1 0-1,-1 2 1,-1 0-219,3-1 1,-2 2 0,0 0 0,0 0 0,1 0-1,1-1 206,-3 2 0,1-1 0,1 1 0,0 0 0,-4 1-51,1 1 0,-3 1 1,-1 1-1,-1 0 0,0 1 1,0 1 136,5-2 1,0 1-1,0 0 1,0 1-1,0 0 1,-1 1-1,0-1-199,-2 1 1,1 0 0,-1 1 0,0 0-1,-1 0 1,0 0 0,-2 1 119,9-3 1,-1 1-1,0-1 1,-2 2-1,1-1 1,0 0-1,1 1 1,0-1-1,2 0-21,-8 3 0,1 1 0,0-1 0,2 1 0,0-1 0,2-1 0,0 0 0,1 0 0,1-1 0,1 0 0,1-1 0,-1 1 0,-3 1 10,1 1 1,-1 0 0,-2 1 0,0 0 0,0 0 0,1 0-1,1-2-5,0 2 1,1-2 0,1 0-1,0 0 1,-1 1 0,-2 0-9,6-2 1,-2 0 0,0 0 0,-1 1 0,-1 0 0,1 0 0,-1 0 0,2-1 3,-7 3 0,1 0 0,-1 0 1,1-1-1,-1 1 0,0 0 1,-2 1 2,9-5 0,-1 2 0,-2 0 0,0 0 0,0 0 0,1 0 0,1-1 0,1-1 0,3 0-8,-7 2 0,3-1 1,2 0-1,1-1 0,-2 1 1,-2 1 2,-2 2 1,-3 0-1,-1 2 1,0 0 0,1-1-1,3 0 1,4-2 4,-8 4 0,6-1 0,1 0 1,-3 2-17,8-3 1,-3 1 0,-1 2 0,1 0 0,1 0-1,3-1-5,-10 6 0,4 0 1,1 0-1,0 2 79,1 1 1,-1 1 0,3 0 0,5-1-83,4 0 1,5-1-1,3-2 513,-1 4 1,4-2-506,6-3 1,4-2 1750,2 5-1445,4-11 2519,6-10-2738,3-22 2080,0-2-2163,-6-17-6,2-21-6,0-10-123,7 16 1,1-1 142,3 1 0,0 0 3,1 7 0,-1-2 72,0-22 1,-3-1 67,-6 17 0,-2 0-29,1-9 1,-3 0 378,-13 0 0,-5 5-281,7 19 1,0 3-165,-5-7 0,-1 4 178,-18-1-100,16 20-145,5 11 50,13 16 16,19 20 18,8 21-537,-5-22 0,0 4 494,0 7 1,-1 4-20,0 6 0,-2 1-205,-3-18 0,-1 1 1,1-1 164,3 18 1,2-1-144,4-7 1,2-5-253,-2-12 0,5-6-885,14-3 1,7-8 1302,11-12 0,0-5 0,-18 3 0,-1-1 0,4-7 0,0 1 0</inkml:trace>
  <inkml:trace contextRef="#ctx0" brushRef="#br0" timeOffset="41278">3354 16001 20649,'-3'-9'2330,"0"2"-1826,3 7 1333,0 0-1741,-42-39-57,11 38-33,-26-27-12,12 63-16,5 14-110,13-14 0,-1 3 129,1 5 1,1 2-480,1 3 1,3 0 450,3-1 0,5 1-76,6 4 1,5-3 16,4 14-5,10-27 0,6-4-123,22-5 52,-2-13 1,3-3 92,17-2 62,-13-12 0,0-8-227,-13-4 0,-1-4 243,9-7 1,0-4-316,-2-4 1,0-3 326,-3-2 0,-1 0-6,-2 0 0,-2 1 17,-5 4 0,-1 2 932,10-15-759,-14 20-94,-12 18-96,-15 19 536,-10 13-547,-8 14-11,0 7 11,6 1-17,9 0-11,11-6 1050,12-8-1022,10-9 17,12-12-12,7-13 23,4-12 6,-4-13 5,-5-10 67,-11-6-55,-9 8 212,-9-20-66,-12 19 21,-6-14 28,-10 18-66,-5 9-130,4 9 0,-11 7-83,14 11-1,-6 6-106,12 10-224,6 9-426,4 8-800,10 3-1396,11 1-4788,14-2 6926,2-8 0,-11-11 0,-8-9 0</inkml:trace>
  <inkml:trace contextRef="#ctx0" brushRef="#br0" timeOffset="41853">4114 16200 23838,'9'-54'112,"-2"12"100,-12 70 1,-3 15-197,-6 8 6,1-5 1,-1-1 135,-4-1-108,-6 3 100,13-28-10,-2 3 265,13-28-309,5-13 14,5-15 41,3-8 79,3-5 78,-1 0-28,-1 2-6,2-1-218,-5 17 0,4-2-45,-2 18 23,7 2-51,6 5 6,8 9 5,3 8 1,1 8 21,-4 7-32,-8 5 32,-8 8-10,-10-13 28,-4 1 27,-5-19-5,-1-3-28,-1-12-17,1-8 12,0-12 38,4-6-44,4-5 17,4-1-23,6 1 0,4 6 28,2 4-33,0 9 0,1 7-6,0 6 0,4 9-6,2 10-56,0 12-262,-1 23 10,-11-9-475,-9-6 0,-2 2-1648,-4 20-33,-1-21 0,1 2 2470,0 0 0,0-2 0,0 4 0,2-10 0</inkml:trace>
  <inkml:trace contextRef="#ctx0" brushRef="#br0" timeOffset="42302">4826 16384 21409,'26'-44'922,"-1"0"1,-2 5-1,-6 8 264,-12 19-1024,-4 12 129,-1 7-207,-1 37-67,0-11-1569,-4 16 0,-1 3 1552,-2 3 0,-3 2 0,-3 3-61,3-16 1,-2 1 43,-1-3 0,-2 4 1,1-3 10,0 1 0,-1-2-11,-5 10 1,-1-7-35,-2-10 7,-2-6-7,7-22-5,7-37 51,7 2 5,5-6 0,3-5 0,0 3 0,2-2-355,3-14 0,0-3 360,2-7 1,2-1 486,-4 19 1,0 0 0,1 0-488,0 0 1,1 0 0,0 1 8,4-18 0,2 1 19,-2 6 0,2 2-19,-2 6 0,3 3-1206,4 0 1,3 4 1191,9-9 295,-1 20 0,3 6-307,12 11 7,8 2 5,-3 28-28,-17 19 536,-14-11 1,-4 5-509,-6 14 0,-5 1 11,-4-14 0,-4 0-53,-10 15 1,-8-3 35,-1-16 1,-3-2-15,-6 6 1,-3-1-130,2-5 1,-1-3-849,-1-4 0,2-5-773,-8 1 2562,4-24 0,29 2 1,0-8-1</inkml:trace>
  <inkml:trace contextRef="#ctx0" brushRef="#br0" timeOffset="42712">5576 15957 16526,'42'-38'2257,"-1"0"0,-2 3 1,-19 9-966,-46 17-816,-10 16-307,-8 4 32,-5 19-145,25-8 0,1 3-39,0 1 0,1 1-3,0 6 0,3 1-25,0 22 76,10-15-98,10 3 41,13-17-59,19 4 125,7-17-57,11-14 0,-16-11 22,5-22 6,-10-5-20,-11 11 0,-2-2 6,-3-2 0,-1-2 28,-2-9 0,-2 0-3,-4 7 0,-1 1-14,0 1 0,-3 1 288,-12-18-212,3 30 66,-17-5-77,0 23-90,4 3 16,-7 15-94,13 16-119,3 9-245,9 15-640,17-1-1449,13 1-18,4-12 2532,-4-18 0,0-3 0,-6-5 0,9 5 0</inkml:trace>
  <inkml:trace contextRef="#ctx0" brushRef="#br0" timeOffset="43878">6071 15992 22212,'7'-49'898,"-1"0"0,1 4 0,1 5-579,7 3-229,0 12 73,10 2-79,-6 16-6,6 4-33,-10 10 67,-5 17 22,-13 26-100,-8 7-385,2-20 0,-1 0 356,0-6 1,-1-1-6,-3 14-17,4-4 6,7-20 39,3-5 0,7-16 0,5-15 657,2-3-606,11-20-68,-6 10 22,9-14-5,-5 9-16,-1 5 27,-3 8-39,-6 10 17,1 8-6,-4 9-28,2 8 11,0 8-5,-2 7 17,1 1 11,4 0-17,5-5-6,6-6 23,5-9 11,2-11-28,-6-6 11,4-14 28,0-13-11,-2-6 39,1-12 45,-14 6-67,-7 9 174,-3-10 105,-6 21-251,-2-1 28,-5 15-79,-2 10-16,-4 6 0,2 1-18,-4 14 12,1 7 12,-5 23-40,7 0-40,3 10-21,17-12-57,11-6 12,11-11 39,9-12-1,5-12 68,2-14 68,-1-9-12,-3-9 0,-9-6 22,-8-2 0,-8-1 18,-3 3 10,-3 6-11,-1 8-11,-1 6-39,1 7 11,0 4-11,4 9-34,0 8 23,-1 9 5,-3 7 6,-4 4-17,-5 0-6,-3-3 28,0-8 12,0-9-23,1-9 0,4-7-5,5-8 16,8-7-16,6-5 11,3-5-12,1 0 18,-2 1 27,-2 5-39,-5 6 12,-7 7-6,-5 6-23,-4 9 17,2 7-11,1 9 17,4 3-6,3-2-28,3-4 34,4-7-6,2-7 12,10-12-6,-9-3 5,13-17 6,-8-5 6,6-18-6,-15 18 0,-2-3-214,0-3 0,-1-1 214,-2 0 0,-2-1-1588,-2-2 0,-2 2 1594,0-10 83,-10-1 51,-2 30-56,-4-1-45,2 10 263,0 9-325,-2 13 3398,-4 16-3425,-2 17 22,1 15-154,10-28 1,2 1 122,3 1 0,4 0-17,3 0 1,3-1-132,4 0 0,3-2-286,2-2 0,3 0-2661,7 1 1,0-2 3125,13 9 0,-6-10 0,-23-21 0</inkml:trace>
  <inkml:trace contextRef="#ctx0" brushRef="#br0" timeOffset="44095">7364 15745 25051,'46'-22'-48,"0"0"0,1 0 0,-5 2 0,0 1 0,-3 6-1624,-1 8 0,-4 4 256,15-1 1,-24 2 0,-17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4:30:32.2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670 2275 17630,'-55'7'1432,"1"1"0,3-2 0,15 0-849,33-4-68,21 2-22,29 0-345,-6-3 1,5 1-519,13-2 1,5 0 404,-15-2 0,1 0 1,2-2-452,4 1 1,1-1 0,-1-2 432,2 0 0,0-2 0,0 0-494,-2-1 0,1-1 0,-2 0 477,-3 0 0,-2 0 0,0-1 3,-7 1 1,-1 0 0,-3 0-12,8-4 1,-6 1 209,7-9 390,-38 6-469,-34 2 162,-25 3-47,14 5 1,0 1 24,-25-5 112,16 0 1,1-1 49,-4-6-111,-12-6 1196,34 10-1432,15 6 1742,7 5-1809,20 17 226,9 3-220,26 17-26,-21-17 1,2 1-408,3 4 1,1 1 280,-1 2 1,-4 4-244,-5 3 0,-8 3-412,-10 5 1,-9 1-1693,-16 6 1,-10 0 1957,-3-2 1,-2-5-1,5-10 1,2-5 0,-9 6-1</inkml:trace>
  <inkml:trace contextRef="#ctx0" brushRef="#br0" timeOffset="1505">2599 2207 24133,'-4'-39'425,"0"-1"1,-2-21-403,1 72 10,-4 13-5,-3 17-5,1 14-1,3 5-22,6-3 0,7-16 157,21 1 51,2-27 72,15 1 39,-6-26-56,-5-11-22,-6-13-34,-6-5-22,-7 2-12,-5 5-44,-5 8-129,-2 13-28,0 7 6,-1 13 39,0 15-17,1-3 0,5 15 28,5-15-34,10 4 23,12-8 0,12-7-29,12-7-220,-26-6 1,1-2 245,0-4 0,-1-2 59,23-21 39,-15-9-93,-18-6 143,-17-3-5,-18 1-22,-13 4-46,-10 7-27,0 11-29,8 8-111,12 11-40,10 5 370,7 11-930,10 7-781,10 14-8372,21 17 8276,-14-16 0,1-1 0,-23-24 0</inkml:trace>
  <inkml:trace contextRef="#ctx0" brushRef="#br0" timeOffset="2580">3591 1967 28695,'-18'-40'-311,"-1"0"0,-9-13-113,31 77 718,2 8-203,0-2 1,1 3 30,2 30-45,-4-22 1,-2 1-302,0-1 1,-1 1 212,-3-3 0,-1-2 185,-2 26 173,-2-16-218,3-20-37,3-15 82,6-13 73,9-16-153,13-15 29,10-12 231,-17 19 0,1 0-236,3-2 0,-1 0 83,5-6-18,2 0-165,-17 23-194,-3 2 48,8 15-109,-9 2-49,14 16-48,-3 0-9,10 9-31,17 8 172,1-9-23,2-5-105,5-13 189,-13-12 101,5-10 111,-10-10 113,-8-12-33,-2-17-34,-12 14-18,1-9 4,-12 24-97,-1 2-63,-7 9-124,1 6 107,-6 6 116,5 4-166,0 4-8,8 1-3400,12 3 3424,0-6 13,19 0 119,-2-9-164,12-5-31,-1-7 244,-5-8 8,-12-6 30,-12-5 3379,-13-3-3409,-12-4-2,-11 0 17,-15-4-68,2 13-17,-4 4-37,16 16 222,4 7 410,7 18-104,3-1-2038,5 23 1,4 4 1752,1-4-205,3 8 0,2 2-269,2-17 0,2-3 156,2 0 1,1 0-126,2 0 0,4-3-669,18-1 252,-5-15 13,13-17 320,-2-10 200,12-14 129,-25 5 0,-2-3 15,-6 3 0,-4-1 28,14-24 104,-22 7 3273,-10 15-3193,-6-3-212,2 15 368,-3 5-386,7 14 136,2 1-147,8 15 29,4 7-40,8 26-50,-3-2-107,-9-20 0,-1-1 163,2 6 11,-2-6 140,-4-18-84,1-4 73,4-16-5,14-20-119,-4 3 102,20-20 44,-2 11-78,0 1 249,-5 8-288,-3 15-34,-16 9-6,24 15 23,-9 8-50,8 9-628,6 5 1,1 1-908,3 3 1233,-11-9 1,6 3 0,-9-5 0,-4-5 0,11 13 0</inkml:trace>
  <inkml:trace contextRef="#ctx0" brushRef="#br0" timeOffset="3222">6778 2303 18120,'0'-47'1049,"0"1"0,-3-3 0,-2 8 1426,-2 19-2357,-4-2 694,7 19-812,11 13 487,9 9-493,17 14-27,11 10 491,-17-18 1,1-1-504,1 0 0,0-1 11,0-2 1,0-3 50,21 5 61,-11-13-16,-11-21 27,-3-14 46,-3-14 44,1-5 73,-3 4 61,-5 11-111,-7 11-157,-4 11-45,-4 17 538,-5 21-521,-6 30-25,1-19 1,-2 5 0,0-2-847,-2 7 0,-1 3 854,2-9 0,-2 5 0,-1 0 0,1-1-695,-2 5 1,1-1 0,-1 3 629,2-5 1,-1 3 0,0 0 0,2 2-258,1 4 0,0 2 0,3-2 0,0-3 21,1-4 0,2-3 0,2-1-164,2 0 0,1 0 1,9-9-9367,37 6 7851,-18-22 1,10-6 0,-28-17 0</inkml:trace>
  <inkml:trace contextRef="#ctx0" brushRef="#br0" timeOffset="3904">7901 2425 19759,'-2'-43'1460,"0"0"1,0 0-1,-3-11 1,-3 4-817,-17-5-381,-11 28-134,-7 18-51,-4 25-27,-1 16-265,26-8 0,2 5 202,3 3 1,3 2 16,2 2 1,4 1 16,2 1 1,4-1-15,3-2 1,4 0-15,11 25 37,3-32 0,1-5 19,10 5 79,19-11-23,-13-30-16,11-15-34,-18-2 0,-1-3-28,10-15-208,-14 9 0,-5 0 275,-3-12-1464,-10 15 0,-3 0 1425,-4-9 124,-14-5-102,-3 29-44,-5 1-23,0 12 313,0 15-329,0 13-40,-1 23 39,9-9-27,3 20-1,18-18-11,10 11 0,15-8 23,11-9-12,7-14 34,4-13 17,-1-16-11,0-10 3155,-2-9-3155,-5-2 16,-8-1-10,-10 2 44,-8 5-51,-10 11 18,-4 7-29,-4 11 0,-3 8 23,0 10 225,-1 12-270,0 4 28,6 2 0,7-4-6,9-6 29,9-7-7,5-9 24,3-13-7,3-14 6,-1-14 57,-3-11 4,-8-5 40,-13-2-5,-9 5-68,-9 6-28,-3 11-39,-1 7-67,1 8-370,5 6-1372,0 4 1809,5 8 0,-2-5 0,3 5 0</inkml:trace>
  <inkml:trace contextRef="#ctx0" brushRef="#br0" timeOffset="5171">9812 2228 23999,'12'-51'729,"0"0"0,-1 0 1,0 1-1,-1-1 1,-3 4-521,-5-6 1,-2 2-448,2 2 1,-1 2 374,1 9 0,0 3-4,1-12 296,-2 24-484,0 17 278,3 21-395,1 22 135,-2-5 0,0 4 37,-1 26 0,-1 3-817,-2-17 0,-1 1 820,-1 3 1,-2 5 0,-1-4 8,-4 5 1,0-1-138,3-13 0,-1 2 0,1-2 49,-1 12 0,0-4 81,4-15 0,1-4 86,1 2 33,10-37-89,1-12-64,19-36-5,-11 23 0,1 0 584,7-10 1,2 0-521,3 0 1,1 0-4,1 3 1,0 2 10,-2 3 1,1 4 12,-3 3 0,-1 4 765,17-6-763,-10 12 10,-6 15-60,-2 9-24,2 11-39,5 7-2,6 6 268,8 2-252,-19-19 0,0-1-33,3 0 0,1-3-1653,6-2 1,-1-3 1630,14 3 29,11-14 4,-32-12 44,3-11-5,-11-11-27,-11-7 68,-6-4-12,-4-1 24,-1 3-18,-1 18 0,-3 8-12,-4 18 259,-7 9-237,-4 9 3365,-3 9-3375,3 6-8,5 3-10,6 1 12,7-3-17,7-5 0,7-7 28,9-10-5,6-13 16,6-14 1,0-17-18,-5-12 12,-9-6 11,-10 0 17,-12 4-6,-9 7 23,-5 10-16,-1 8-46,5 10 0,5 6 0,4 8 86,4 9-64,4 12-31,4 13-86,5 9-123,4 7-118,2 1-90,3-3 17,3-12 32,0-16 209,1-16 137,-1-20 36,0-12 51,1-14 95,5-14-83,-9 15 139,9-9 17,-14 27-45,1 2 17,-7 11-61,-7 8-30,1 12-82,1 8 8,7 10 1,6 3-15,8 2 11,10-4-106,9-5-24,0-11 47,-2-8 94,-10-15 31,-10-11-29,-10-12 15,-8-9 16,-10-5-10,-7-1-11,-5 5-34,4 7-73,3 9 17,9 12-173,13 5-538,18 14-1648,22 6 2398,-16-1 1,-1 0 0,8 3 0,-3 1 0</inkml:trace>
  <inkml:trace contextRef="#ctx0" brushRef="#br0" timeOffset="5480">12092 2183 27776,'61'-11'163,"-29"2"0,-2-3-80,6-14-26,-6-3-20,-18-10-27,-15-9 16,-7 2-34,-10 1 20,-6 23 21,4 12-5,-7 11 12,6 14-16,-3 12 1,7 33-31,9 1-23,8-29 1,2 1-31,4 1 1,5 0-538,5-5 1,4-1-424,9 8 0,7-2 1019,12 1 0,0-5 0,-17-11 0,-2-3 0,30 9 0</inkml:trace>
  <inkml:trace contextRef="#ctx0" brushRef="#br0" timeOffset="5887">13910 2056 22339,'-1'-61'577,"0"0"0,1-1 0,-2 0 0,-1 0 0,-3 7-93,-6 5 1,-2 6-113,5 7 1,-2 4-250,-17-17 108,24 57-231,5 8 0,5 13 0,4 8 2,2 3 0,1 6 0,0 0-1066,1 6 1,-1 1 0,0 4 1056,0-3 0,-1 4 0,0 1 0,-2-1-17,-2-1 0,-1 0 1,-1-1-1,-1-2-180,1 7 0,-2-1 0,-1 3-257,-3-11 1,0 5 0,-1 0-1,-1-1 1,-1-4-2550,0 6 1,-2-4 0,-1 2 2775,2-3 0,-2 2 0,1-1 1,0-8-1,-2 1 0,0-8 1,-2-2-1</inkml:trace>
  <inkml:trace contextRef="#ctx0" brushRef="#br0" timeOffset="6313">13823 2587 18168,'-3'-51'1324,"0"0"1,1 0 0,-3-16 0,2 10-799,-2 9-397,9 20-107,4 13 17,34 9-33,7 5 2,-8 2 1,3 0-418,1 0 0,1 0 417,4-1 1,0-1 8,-1-3 0,0-1 2,-3-1 1,-3-2 50,-7-1 0,-3-1 92,9-6 555,-22 1-313,-33 9-45,-20 7-119,-21 13-156,-1 11-44,13 8-1,19 4 56,33 8-45,5-15 924,32 7-867,-1-18-68,4-2 39,-14-9 1,1-4 134,6-6-12,8-9-22,-31-13-11,-17-13-50,-17-5-6,-14-6-402,-15 2 329,18 23 1,0 2-7,-25-14-49,5 13-40,9 13-241,9 21-1092,12 18 1389,15 23 0,1-21 0,6 1 0</inkml:trace>
  <inkml:trace contextRef="#ctx0" brushRef="#br0" timeOffset="7698">16165 2248 26379,'-8'-44'358,"-1"0"1,3 3-1,-1 12-313,1 26-39,4 13-1,2 11-5,2 10-5,6 3 27,7 0-16,13-7 16,9-9 62,7-9-22,2-15-29,-11-4 130,2-28-107,-24 2 11,-3-19-17,-23 6 40,-11 5-6,-8 11-11,-3 13-34,2 11-39,1 16 45,5 11-28,3 18-34,5 15 14,12-21 0,2 3-36,2 2 0,3 0-26,5 3 1,5 0-214,5 1 1,5-1 22,8 2 0,6-3-628,6-1 0,4-3 306,4-5 0,2-4-126,0-7 0,0-5 74,-3-8 1,-2-7 574,-6-5 1,-2-5 109,-6-7 0,-3-3 62,9-19 299,-19 3 0,-4-2 407,-4-17-421,-6 18 1,-2 0 340,-11-10-312,-6 18-80,-5 16-335,-1 17 1011,0 17-1039,1 17-12,3 17-2,10-19 0,0 1-121,-1 6 1,-2 0 27,-5 6 1,-4 2-907,-7 4 0,-5 0 648,5-15 1,-2 0-1,-1-2 16,-2 0 0,-1-2 0,0-2 183,-11 6 1,1-6 243,10-11 0,4-10 230,-1-27 179,31-38-185,7 15 0,3-3-268,5-5 1,2-1 250,1 1 1,0 0-65,1 5 0,0 2-37,-2 6 1,0 4 145,19-12-263,-13 21 654,2 22-649,-8 19 1409,7 18-1453,4 17-31,-14-20 0,0 1-442,1 4 0,1 0 193,3 2 0,2 0-278,2-2 1,3-2-357,3-4 1,2-4-639,0-7 1,1-4-1115,-2-6 0,-1-5-4257,22-10 4638,-13-18 6222,-12-20 2246,-9-15-3775,-11 24 1,-2-1-939,-1 0 0,0 0 434,2-25-655,-3 11-482,-3 13-370,-1 13-274,0 12-84,1 16 805,5 17-837,6 29-24,-2-13 0,1 2-538,-1-4 1,0 4 537,2 11 0,0 6 0,0 0-688,-4-11 1,-1 0-1,0 3 688,1 3 0,-1 3 0,1 1 0,-2-2 0,-1 9 0,-1-3 0,-1 0-21,0-6 0,-1-1 1,-1-3-293,-2 10 0,-2-5 139,-2-17 1,-3-7-79,-12 2 208,0-27 910,-1-41-854,13-16-10,4 5 1,1-6 205,2 1 1,0-5 0,0 3-220,-1-7 0,-1-1-335,0 11 1,-1-4-1,0-1 1,0 4 346,-3-3 1,0 3 0,-1-3 2,1 5 0,-1-3 1,0 0-1,1 0-2,-1 2 1,0 0 0,0 0 0,1-1-3,0-5 0,1-1 0,0 0 0,1 4 5,0 3 1,0 4 0,2-2-3,2-11 1,2-2 0,3 7-163,3 9 1,4 4 144,5-7 0,4 3-23,0 10 1,5 5 11,1 10 0,3 5 8,34 6 6,-28 14 0,0 5-6,1 7 0,0 4 11,0 6 1,-2 5 5,-1 4 0,-4 4-20,-3 11 1,-7 1 16,-6-18 0,-6 0-1050,-11 11 1,-10-5 1038,-10-20 0,-6-6 16,-9 5 1,-5-3 409,-2-5 0,-3-4-454,-11-4 0,3-3-79,23-1 1,3-2 559,-5-1 0,8-4-2837,20-5 2488,22-4 0,-10 4 0,14 1 0</inkml:trace>
  <inkml:trace contextRef="#ctx0" brushRef="#br0" timeOffset="8063">18067 2166 17204,'0'-5'5820,"0"1"-2235,0 4-3445,-74-39 11,32 62-123,-6-19 0,4 7-1124,25 22 0,10 8 1107,2-7 1,5-1 38,7 14 430,15-8-418,5-6 462,10-2-339,6-20-140,-14-13 22,10-19-5,-15-10 1140,-1-15-1163,-15 13 1,-4 0 230,-2-13-242,-8 9 0,-2 3-11,-3 7-12,-14-15 6,12 27-39,-1 2-173,7 8 44,5 6-582,9 9-1087,9 6-3736,13 6 5562,5-2 0,-10-8 0,-8-5 0</inkml:trace>
  <inkml:trace contextRef="#ctx0" brushRef="#br0" timeOffset="8380">18219 2149 27566,'28'-32'46,"-1"0"1,-3 1 0,-3 13-30,-3 29-22,2 14 7,-2 2 1,0 1-3,6 16-11,-4-2 0,-2 0 11,-8-7 0,3 22 39,-23-38 17,-8-3 62,-14-23-29,9-12-33,3-16-22,14 6-34,10-11-56,19 1-51,9 3-206,21 2-897,3 18 466,-7 9-2037,-10 6 0,2 3-7050,12 8 7881,8-1 1,-34 1-1,-21-7 1</inkml:trace>
  <inkml:trace contextRef="#ctx0" brushRef="#br0" timeOffset="8697">18825 2382 19305,'-4'7'6094,"1"-2"-5013,3-5-6,0 0-834,47 16-101,-13-38-101,2 12 0,1-5-281,-12-20 0,-5-9 256,1-4 0,-3-4-723,-1-6 1,-3-4 721,-6 15 0,-2-1 0,0 1 4,1-11 0,-4 0 3,-3 3 1,-4-3-1,-1 5-439,-4 7 0,-1 2 449,-1-10 1,-2 4-326,-18-2 312,19 35 402,-7 5-413,14 19-12,-2 24-5,4 25-401,5-17 1,1 6 0,0-2 405,1 7 1,1 2-5,4-2 0,1 6 0,2 1 1,1-5-231,0-5 1,1-4 0,1 4 225,0 0 0,1 4 0,1 1 0,-1-4-214,3 2 0,0-2 0,0-1-43,-3-4 1,1-1-1,-2-2-730,5 11 1,-2-5-1496,-5-12 1,-1-5 2495,2 4 0,-8-22 0,-4-10 0</inkml:trace>
  <inkml:trace contextRef="#ctx0" brushRef="#br0" timeOffset="8855">18919 2012 24575,'31'-45'315,"0"-1"1,2 4 0,3 8-324,3 17 0,2 7-385,-8 0 0,3 2-968,27 0 0,0 2-1812,-27 3 1,1 2 3172,5-1 0,4 0 0,-7 1 0,2 1 0,-1 0 0</inkml:trace>
  <inkml:trace contextRef="#ctx0" brushRef="#br0" timeOffset="9422">21216 2365 16231,'19'-34'2498,"0"1"0,0-7-1065,4-17 1,-2-4-1555,-15 29 1,-2 1 526,0-13 1,-3 0 166,-13-14 39,-13 13-397,-11 15-43,-6 16 20,-6 19 128,-1 16-168,16 10 0,3 4 31,-6 8-259,14-10 0,4 1 282,9 12-148,8 0-153,15 12-142,16-10 110,-6-28 1,4-3 105,2-4 1,2-4-54,1-4 1,0-5-64,28-17 52,-10-18 70,-31 10 0,-2-4 19,-3-3 1,-2-1 21,2-24 22,-8 15 0,-2 0-114,-2-10 130,0 18 1,-3 2 733,-7 0-745,-10 17 250,-14 17 180,-6 15-44,-2 14-347,8 8-222,13 6-425,14 2-667,23-1-913,22-6-348,-11-23 1,4-3 2461,8-2 0,-1-4 0,6 2 0,-4-6 0</inkml:trace>
  <inkml:trace contextRef="#ctx0" brushRef="#br0" timeOffset="10314">21749 2061 27165,'9'-52'532,"-1"0"1,-1 4-1,-1 10-925,-5 22 335,-1 6-88,0 18 67,-1 12 42,-1 20 24,-2 19-128,-1-23 0,0 1 137,-4 12 1,-2 0-187,4-16 1,0-1 175,-5 9 1,2-3 55,2-7 147,0-4 74,7-18-181,11-19 87,10-15 34,13-15-96,-13 16 1,1-1-14,0-1 0,2 0 77,19-20 11,-3 9-38,-5 14 462,-6 11-542,-3 11 18,-3 10-108,1 8-41,1 8-28,0 3-28,1 0-128,2-4 44,6-7-56,9-8-7,11-10-281,9-14 487,-29 3 1,-1-4 31,0-5 0,-2-3-10,-2-5 0,-3-4 134,-2-7 0,-4-4-665,-1-9 1,-3-3 607,-5 14 0,-3-1 0,0-1-33,0-1 0,-1-1 0,-1 0-2,-1-3 0,-2 0 0,0 3 11,-1 0 0,-2 3-6,-2-3 1,-4 8-6,-6 13-149,-4 5 35,1 21 54,0 20 413,-2 23-350,9-12 0,1 4-3,-1 8 0,1 3 22,2 5 1,2 2-40,0 4 0,3 2-43,6-11 0,2 0 1,2-2 14,-1 3 0,4-3-43,4-6 1,4 0-1,0-7-74,16 7-329,2-15 1,3-5 322,12-11 168,-16-10 0,-1-5 23,10-26-1,-14-3 39,-18 4 1,-3-2 101,1-10 22,-2-13 44,-7 22-91,-3 14 1069,0 10-1179,0 33-5,3 4-22,6 23 10,10-7 16,13-3-15,11-6 38,4-9 78,0-12 36,-5-17 543,-6-16-510,-6-16-52,-4-11-24,-5-5 38,-5 3 20,-3 10-19,-4 12-124,-5 14-34,-3 12 389,-1 21-425,-3 20 35,0-8 1,-1 3-680,-2 11 0,0 4 668,1-11 1,-1 3 0,0 1-34,-1 8 1,1 1 0,0 2-60,1-9 0,0 1 1,1 1-1,0 1-838,0 3 1,1 1 0,0 0 0,1 1-1066,0 0 0,0 0 1,1 0-1,1-1 1999,1 9 1,1-1-1,-1-6 1,0 2-1,1-8 1,3 4-1</inkml:trace>
  <inkml:trace contextRef="#ctx0" brushRef="#br0" timeOffset="10972">25008 1888 23013,'3'-48'1005,"0"-1"0,0 0 1,-1-16-1,-2 10-898,-2 22-68,-3 15-39,4 23 11,1 16-6,1 11 1,1 4-17,1 25-741,-1-15 0,1 7 0,-1-2 295,-2 4 1,-1 1-271,-1-2 1,-1 4 0,-1-4-302,-2 1 0,-1-2 1028,-2-8 0,-2 1 0,1-7 0,-1 6 0,-5 14 0</inkml:trace>
  <inkml:trace contextRef="#ctx0" brushRef="#br0" timeOffset="11187">25012 1568 23847,'-5'44'-1339,"0"-1"1,-1-5-1,0-2 1,4 5-1,-2-17 1</inkml:trace>
  <inkml:trace contextRef="#ctx0" brushRef="#br0" timeOffset="11380">24587 2584 21198,'-5'0'3725,"2"0"-3064,3 0-555,63-29-100,-6 16-706,1-6 0,6 1-379,-9 9 1,0 2 607,-3 1 0,-3-1 0,-15 3 0,-3 0 0,8-1 1</inkml:trace>
  <inkml:trace contextRef="#ctx0" brushRef="#br0" timeOffset="12422">27010 2101 19596,'18'-53'1633,"1"1"1,-4 5 0,-4 4-968,-9-4-402,-17 19-163,-13 19-45,-13 25-34,-3 20-485,23-9 0,3 2 469,2 5 0,3 2-9,3 1 0,3 1 3,2 1 0,3 1 0,5-1 0,3-1-11,2-2 0,4 0 19,4-5 0,4-2-2,3-4 0,4-5-1527,8-5 1,1-5 1526,16-3-79,-15-11 0,-2-7 146,9-18-808,-17 2 1,-1-2 835,6-13 2,-18 11 1,-4 0 204,-6-8-73,-8-7 2161,-6 9-2273,-9 11 141,-3 12-253,-3 9 3398,0 11-3426,2 8 11,4 11 34,5 7-56,6 5 17,7 2-6,10-1-33,8-5 50,9-9 28,3-9 6,1-9-1,-2-14 23,-4-10 6,-2-12-34,-5-9-11,-3-5 27,-7-3-16,-5 5 6,-9 10-45,-12 10 5,3 13-44,-12 7-174,9 11-319,0 6-729,8 7-1674,12 5 2946,14 5 0,-6-14 0,4-1 0</inkml:trace>
  <inkml:trace contextRef="#ctx0" brushRef="#br0" timeOffset="12989">27616 2228 19742,'0'-4'5035,"0"0"-3265,0 4-1680,0-57-85,1 43 18,4-27-29,-1 55 6,7 27 11,-5 12-11,-1-9 11,-6-8 1,-3-2 21,-2-8 23,-10 14 12,3-26 111,0-3-6,4-9-100,6-13 17,6-16-51,2 1 17,9-21 0,0 8 17,6-12 0,-3 2-34,-1 7-6,0 10 1,1 11-28,4 7-29,4 8 18,6 8 10,2 10-16,0 11-28,-1 22 33,-14-12-3408,-5 28 3408,-15-36 1,-8 20 27,-3-24 73,-3-1-50,5-9 0,3-15-6,7-9 3392,2-15-3414,6-8-17,11-17 0,-2 17 28,8-6-28,-10 26-6,3 0-16,3 8-23,0 8 6,0 5-151,1 12-152,-2 7-4349,12 23 3817,-9-12-2104,0-2 1,1 0-6854,7 2 8876,4 6 0,-17-23 1,-12-14-1</inkml:trace>
  <inkml:trace contextRef="#ctx0" brushRef="#br0" timeOffset="13428">28335 2345 20806,'0'-4'4879,"1"0"-3630,-1 4-1165,29-5 5,-19 41 18,23 17-1279,-26-12 1,-5 8 0,1-2 1176,1 3 1,0 2 12,1-2 1,1 5 0,-1-4 238,0 1 1,-3 1-316,-2-1 0,-2 5 0,-1-6 27,-2-1 0,-1-5 31,-1 6 0,-4-12-11,-3-29 11,7-34 11,1-5-3,3-6 1,1-5 611,-1-5 0,0-3-618,1 5 0,-1-4 0,0-3 0,0 0 1,1-3 0,-1-1 0,2 1-2,-1-11 1,2 1 0,0 0-500,0 1 0,1 0 0,2 1 505,3 7 1,2 1-1,1 3 1,5-5 1,4 2-328,-1 7 0,2-1 0,1 3 307,4-6 1,3 5 5,4 2 1,0 7-17,10 1-203,13 17 174,-5 19 6,-17 6 1,-1 4-4,-2 5 1,-2 7 10,-1 17 1,-6 3 24,-6-11 1,-4 0 8,-5 18 1,-9-1 10,-8-20 1,-8-3 2,-18 10 0,-6-4-11,12-12 0,-4-3-8,-6-4 1,-5-2 0,3-4 116,5-4 1,3-2-180,-10 1 0,2-3-523,-16-13-2337,33-7 2930,5 1 0,14 3 0,8 10 0</inkml:trace>
  <inkml:trace contextRef="#ctx0" brushRef="#br0" timeOffset="13829">29306 1964 23704,'-51'-2'189,"1"-1"0,4 2 1,6 8-77,9 31 851,11 6-1003,10 3 4,16 0-16,9-1 524,10-9-393,4-12-73,-5-13 109,17-18-46,-18-2 18,6-9 1,-1-2-1,-3-3 23,-1-7 0,-3-2-37,-8 1 50,-4-9 1,-3 0-58,-8 8 196,-9-27-287,-7 36 777,-7 0-614,-1 12 113,2 9 90,7 6 133,-3 19-930,11 3-1403,1 16-4075,21-2 5980,5-6 1,-1-14 0,-4-9 0</inkml:trace>
  <inkml:trace contextRef="#ctx0" brushRef="#br0" timeOffset="14972">29576 2074 25010,'0'-4'3231,"1"0"-1476,-1 4 118,26-41-1999,-11 38 1008,24-23-740,-21 56-428,-4 0-15,-11 5 1,-4 1 175,-2-2 124,-5 1 1,-2-2-1103,-6-9 819,-3 0-621,8-13 386,7-12 456,14-14 67,9-10 141,12-9-134,7-6 43,2-1 41,-2 3-19,-5 5-40,-3 9-108,-3 9 227,1 8 40,3 9 26,1 7-85,2 10-100,0 7-18,-4 5-38,-4 0-56,-3-4-43,-3-5-42,1-8 61,-1-8 145,2-8 96,1-9-54,1-7-29,1-9-14,0-3 21,0-13-95,-10 14-75,-3-9-128,-11 18-131,-7-3 135,-7 6 137,-5 7 158,1 5 57,4 8 99,4 7 50,2 11-188,1 8-29,2 8-92,2 4-119,9 2 227,11 0-173,14-5-120,13-7-129,7-13 205,4-11 130,-1-13-3,-4-9 91,-6-12-296,-14 2 120,-2-25 204,-16 14 93,1-13 115,-9 18 87,0 11-54,0 7-89,2 8-51,2 7-167,5 11 116,3 13-213,2 13 22,-1 10-40,-4 11 78,-6-19 78,-3 4-35,-3-30 201,-1-2-212,3-10-104,3-12 22,8-6-33,8-10-57,7-1-62,6 1-23,1 3 29,-2 5-65,-7 4 199,-8 6-75,-8 2-3394,-4 4 3366,-4 3 66,8 4 85,5 6 36,15 3-11,13 2 21,11-6-51,6-4-8,0-14 76,-28-6 1,-3-3 3142,9-11-3123,-17-2 1,-4-5-478,-10 3 1,-3-2 376,3-13 1,-1-3 6,-2-4 0,-1 0 19,0 0 0,-1 2 26,0 5 0,1 2-10,-2 9 1,0 3-67,1-13-85,-2 19 62,-2 13 245,0 8-196,-2 34 18,-2 13 7,0-3 1,0 4 57,-2 4 0,0 1-60,-1 5 1,1 2-23,0 3 0,3 1-510,4-1 0,3 1 412,4-3 0,4-1-173,5-4 0,3-2-475,1-7 1,4-3-2334,-1-9 1,1-3 3172,17 6 0,-17-19 0,-12-10 0</inkml:trace>
  <inkml:trace contextRef="#ctx0" brushRef="#br0" timeOffset="15113">31411 1891 27397,'42'-22'436,"0"1"0,-1-1 0,0 2 0,0 3 0,0 4-113,13 10 0,-4 5 0,9-2 0,-9 3 0</inkml:trace>
  <inkml:trace contextRef="#ctx0" brushRef="#br0" timeOffset="19434">2397 3953 21668,'4'-43'1118,"1"0"1,-1 4-1,0 7-736,0 14-231,-1 6-84,1 3 12,-1 14 38,-1 15 46,-4 19-40,-9 17-84,3-23 0,-2 1-8,0-1 0,-1 0 2,-3 27-5,16-10-5,7-22 55,22-8 12,3-28-6,13-13 44,-11-9 1,-2-4-67,7-10-178,-13 11 0,-5-1 357,-6-4-3148,-10-1 2991,-3 8 34,-15 7-79,-6 21-17,-6 11-10,5 2 227,-1 26-228,13-3 3359,2 15-3353,18 0-1,-1-17-16,18 3-11,1-22 22,16-1-11,9-12-5,4-11 30,-28-2 0,-2-4 9,10-9-20,-20 3 0,-3-3 25,-3-11 6,-4-11-17,-9 4-17,-18-1-11,2 18-3566,-17-9 3387,18 25-2574,-5-6 1907,14 15-5113,16 5 5959,2 3 0,3 1 0,-7-2 0</inkml:trace>
  <inkml:trace contextRef="#ctx0" brushRef="#br0" timeOffset="20016">3426 3621 20688,'-1'-6'4106,"1"2"-3540,-5-29 0,1-8 430,7-1-783,-6-3 0,2 3 11,8 15-179,-3 19 0,-4 12-1,-2 15 18,-4 20-40,0-10 1,-1 4-969,-6 18 0,-1 2 951,4-16 1,0 1-17,-6 18 0,2-1-191,6-20 1,1-1 201,1 7 0,0 0 3,3-7 0,2-1 19,11 18 34,3-25-28,5-13 45,5-27 11,11-22-62,-7 4 28,-5-2 1,-2 1-6,-6 4 1932,12-25-1943,-18 37 524,4-5-547,-8 17 0,5 6 6,-2 3-11,15 19-12,-8-7 6,24 28-6,-12-14 12,6 7-17,-2-5 5,-1-12 12,-5-4 16,5-6 34,-12-18-4,11-19-52,-10 1 0,-2-6 0,-2-1 0,-4 5 0,6-19 0,-9 23 0,-2 9 0,1-1 0,-5 12 0,2 10 0,0 6 0,3 9 0,0 5-13,0 2-535,3 2-1054,3-2-314,0-7 1916,12 0 0,-15-15 0,6 1 0</inkml:trace>
  <inkml:trace contextRef="#ctx0" brushRef="#br0" timeOffset="20197">4300 3658 26659,'-23'-40'101,"1"-1"0,0 1 0,6 18-544,12 33-72,2 4-365,2 8 880,20 22 0,-14-26 0,14 15 0</inkml:trace>
  <inkml:trace contextRef="#ctx0" brushRef="#br0" timeOffset="20776">4882 3880 22358,'-4'-3'3836,"0"1"-3640,-23-10 0,-8 0-56,7 7-34,-22 0 1,-4 6-51,5 26-574,13-3 0,1 5 532,8-1 0,3 3-14,2 3 0,4 0-20,4 1 1,4 0 24,5-2 1,7-2-308,21 23-146,27-16 148,-14-25 0,4-6 17,5-6 0,1-4 168,-9-1 0,2-3-98,17-15 1,0-5-312,-20 3 1,-1-2 559,14-11 1,-2-5 27,-15 3 0,-5-2 48,-3-2 0,-3 1-22,-6 7 0,-1 0 293,3-11 1,-2 0-58,3-9-29,-7 18 0,0 1 218,1-8 369,-4 13-733,-5 13 165,0 10-277,-4 20 57,-5 33-63,2-4 514,-2-1 0,-1 3-530,2-9 0,-1 1 11,-3 24 0,0 2-40,3-6 1,1-2 14,-1 0 0,1-2-6,5-7 0,2-5 9,9 5 5,1-6 467,14-28-433,-10-15-33,27-35-12,-7-3-257,-8 9 0,1 0 257,-2 6 0,0 0 0,0 3 0,0 3 0,23-12 0,-7 15 0,-6 11 263,-4 16-263,-10 0 0,14 25 0,-9-3-197,5 8-1489,-11-10 0,0 0 1686,6 6 0,2 4 0,-16-23 0</inkml:trace>
  <inkml:trace contextRef="#ctx0" brushRef="#br0" timeOffset="21927">7723 4159 21635,'0'-8'1781,"-9"-26"0,-4-5-1036,-5 9-529,0-11 0,-2 3 8,-9 19-79,0 13-89,4 11 17,-21 28-45,7 10-513,10-10 0,-1 4 485,5 0 0,2 1-1444,2 3 1,2 1 1398,5 1 1,4 1-43,5-2 0,5-1-200,9-2 1,6-2 98,8-5 1,6-4 5,9-4 0,6-6-407,9-5 1,4-5 507,-16-6 1,2-2 0,0-2 57,3-2 1,0-2 0,0-3 35,-2 0 0,0-3 0,-2-2 45,17-9 1,-4-3 17,-9-1 0,-5-3 92,-4-7 0,-6 0 393,5-12-404,-20 17 0,-4 2 151,-9-2 2767,-8 0-2868,-9 10 350,-9 11-440,-6 13 1387,-3 13-1448,-3 10-34,-1 11-11,4 5-3408,3 14 3402,13-18-5,4 12-5,13-26 16,14 0 0,-1-11 56,20-14-39,1-12 6,12-12 44,0-6 51,-6-2 39,-10 3 28,-11 6 3381,-10 7-3443,-5 8-72,-5 6-45,-9 18-23,2-1 0,-7 15 18,7 0-12,3-8-45,7 8-28,7-12-50,11 1-135,13-5-78,14-7 23,8-7 94,5-9 141,-3-9 89,-9-7 28,-12-3 191,-6-12-146,-16 18-6,0-7 85,-8 18-29,0 1-11,0 2-44,-2 5-23,-2 3 16,-2 15-44,0-2 23,-1 24-18,-6 2 1,-2 15-12,-5 0-16,2-6-12,3-12 68,7-13-23,5-14 34,10-17-39,10-12 27,12-13 46,7-7-78,0 0-29,-3 3 0,-4 9 0,-2 10 0,11 11 0,-13 9 0,17 15-63,-12 11-466,-12-6 0,1 2-4387,5 10 1,-1 0 2930,8 10 0,-4 0 0,-28-35 1</inkml:trace>
  <inkml:trace contextRef="#ctx0" brushRef="#br0" timeOffset="23631">10651 3814 21926,'1'-57'1577,"0"1"1,1 3 0,-1 6-1231,2-5-257,0 19-68,4 28 1,6 19 5,9 19-23,-8-6 1,0 3-3,1 8 0,-2 3-188,0 5 0,-3 3 199,-2 14 0,-3-1-376,-1-19 1,-3-1 366,-2 15 1,-3-5 50,-7-2 28,-2-2 118,2-23 16,5-20-89,3-20 341,2-16-397,2-15 0,5-11 33,3-2 406,6 0-422,3 9-40,3 10-38,6 12-1,8 12 0,7 12-5,9 15-1,3 13-168,-27-8 1,-1 4 139,19 24 35,-16 2 27,-17 0-96,-28-3 29,-23-3 17,11-23 0,-5-3 157,-3-1 1,-1-3-270,-7-2 0,1-4-90,-13-2-750,-2-13-2073,40-11 3036,9-12 0,6 13 0,8 1 0</inkml:trace>
  <inkml:trace contextRef="#ctx0" brushRef="#br0" timeOffset="23987">11605 3897 26435,'0'45'250,"0"0"0,1-4 1,6-11-33,13-28-84,6-8-44,-1-10 22,-4-13-17,-4-8 28,-8-11-5,-7-5-17,-10-1 16,-6 4 12,-8 12-22,-6 13-35,-6 13-3,-14 23-69,17 2 0,-13 23 0,26 4 0,2 16 0,13-23 0,4 0-133,7 3 1,3-2-746,13 22-1701,18-13 0,6-4 2042,-14-14 1,0-3 0,6 6-1,-3-4 1,0-5 0</inkml:trace>
  <inkml:trace contextRef="#ctx0" brushRef="#br0" timeOffset="24813">13417 4022 20817,'0'-3'5097,"0"1"-10371,0 2 5588,19-69 184,-6 37 206,1-11 0,0 3-536,-5 21 796,-3 8-953,-7 15 28,-6 13 17,-8 19-25,-1 1 0,-2 1-17,5-9 0,0 0-34,-10 30 1,2-1 7,7-14 12,3-6 0,2-1-5,6-3-12,2-3-263,3 5-426,3-14 3144,2-7-5709,10-11 3467,5-13 0,-7 7 0,1-7 0</inkml:trace>
  <inkml:trace contextRef="#ctx0" brushRef="#br0" timeOffset="25020">13499 3644 22263,'-1'-7'2940,"-1"2"-2621,2 5-1316,0 0 247,-5-39-9081,18 58 7920,-11-45 1,14 57-1,-12-26 1</inkml:trace>
  <inkml:trace contextRef="#ctx0" brushRef="#br0" timeOffset="25646">13866 3907 26324,'-2'-38'137,"1"0"0,-2-13 294,-2 70-426,0 6-5,-3 20 23,0 1 5,2-10 0,-1 2-14,2-7 0,1 1-232,-2 2 1,1-2 223,0 3 249,0-5-14,3-20 234,2-7-341,7-19-44,14-24-74,-4 7-1617,0 3 0,0 1 1624,0-2 82,0-1 1,1-2-56,5-9-36,-7 13 0,0 2-8,7-6-6,-1 11 11,-5 11-22,18 7 3315,-15 5-3290,11 10 0,1 4-8,-5 4-6,0 6 0,-2 2 231,-8 2-245,-6 2 0,-2 3 42,-3 9-28,-7 17 11,-8-23-5,-7-10 27,1-12-20,1-10-13,4-13 0,4-11 0,6-12 0,9-11 0,1 7 0,4 7 0,3 0 0,9-6 0,12-14 0,-6 23 0,-5 8 0,-4 9 0,-2 7 0,-5 7 0,10 23-29,-8 7-187,-5-6 0,-2 3-182,-5 0 1,-1 2-580,0 5 0,-1 1 977,1 9 0,0-3 0,0 6 0,2-2 0</inkml:trace>
  <inkml:trace contextRef="#ctx0" brushRef="#br0" timeOffset="26154">15059 4270 23013,'0'-9'1918,"3"-23"1,2-5-1163,3 6-569,-1-8 1,0 3-26,2 16-123,-4 14-22,0 23 6,-1 23-4,-2-8 1,-1 4-296,0 10 0,-1 2 270,-5 10 1,-3 2-621,1-17 1,0 2 0,-3 0 580,-3 4 0,-1 1 0,-2-1-35,-1 1 0,-2 0 0,0-1 5,-1-3 0,-1 0 1,-1-3-108,-7 13 1,-2-6 172,6-14 1,-2-8 2,-17-11 29,19-25-18,3-39-8,18 16 1,2-2 13,0-13 0,2-4-658,4-9 1,4-3 646,-1 16 0,2-2 0,2 0 4,2-4 0,2-1 0,2 0 9,1-2 0,1-1 0,1 1 3,0 0 1,1 0 0,0 1-4,0 2 0,-1 1 0,0 1-2,-1 4 1,0 0-1,0 3-12,8-15 0,1 2 23,4 4 1,1 4-20,-12 17 0,1 4-1,8-1 1,1 6 1433,11 11-1459,13 15 12,2 23 2,-29-4 1,-3 4-113,-2 7 1,-3 4 97,-5 3 1,-6 3 375,-7 3 0,-9 1-365,-6 0 1,-9-2 5,-8-2 1,-5-3-4,4-10 1,-2-3-45,-21 2 0,-2-5-118,19-13 0,1-2-299,-14 4 0,2-5-1755,-7-10 2225,26-17 0,16 7 0,12-5 0</inkml:trace>
  <inkml:trace contextRef="#ctx0" brushRef="#br0" timeOffset="26498">15811 3836 25853,'-32'30'100,"0"-1"1,0 0 0,-13 16 0,16-2 56,40-2-51,14 11-544,-5-26 1,3-2 476,3-1 0,1-2-5,17 11 274,-10-17 0,-2-6-90,-5-6 101,17-14-55,-35-19 229,-3-15-403,-8-8-34,-6-5 5,-6 2-33,-3 8-11,-1 10 159,-1 13-227,0 11-117,3 8-201,2 9-82,4 10-2042,4 9 2493,8 11 0,-1-14 0,3-1 0</inkml:trace>
  <inkml:trace contextRef="#ctx0" brushRef="#br0" timeOffset="27054">16286 3848 28149,'15'-31'42,"0"0"0,16-5-31,-1 79-11,-14-14 0,-3 4-23,0 16 1,-4 1-604,-1-13 1,-3 0 583,-6 18 0,-5-1 5,-2-21 1,-4-2 121,-4 4 0,-3-3-74,-21 10 11,1-23-10,12-15 38,8-25-16,19-8-12,11-19-28,16-2 173,-8 24 0,2 1-201,4 0 1,3 2-74,3-1 1,1 2-99,3 2 1,1 0-166,2 1 1,0 0-164,-2 2 0,1-1-1537,9-8 0,-2-1 614,7-6 722,-20 11 1,-4 0-505,-4-7 1658,-8 0 998,-1-5-1083,-12-4 628,-5 14 628,-8-5-398,0 12-155,-1-1-472,3 6-191,5 6-358,1 7 3392,2 5-3387,1 17 12,1 13 16,3 22-409,-1-20 1,0 1 310,1 8 0,0 2-100,-2 7 0,0 1-401,-1 4 0,-2 1-1964,-3 2 1,-2-2 2512,0-8 0,0-5 0,-5 12 0,5-30 0</inkml:trace>
  <inkml:trace contextRef="#ctx0" brushRef="#br0" timeOffset="27964">16868 4175 24447,'-6'-45'771,"-1"0"0,1 1 0,2 11-782,3 23-68,8-2-167,11 9-320,20 1-62,-4 5 1,4 2 22,11 0 1,0 1-1288,-6 0 0,0 0 1718,0-1 1,-1 0-236,19-2 420,-27-4 0,-1 0 358,14-3 546,-7-6-394,-38 3 510,-5-5-124,-2 3 3227,-4-3-3770,0 4 366,1 3-713,4 3 105,2 5-105,2 3-6,7 9-11,-1-4 0,23 9 12,-5-11 16,14 1 5,-13-10 34,3-13-50,-16 1 67,3-25-28,-12 9-22,-3-7 33,-5 5 23,-5 11-68,-3 4-5,-6 9 0,-3 13-12,-2 10-5,4 3 0,1 16-22,12 2-6,6-6 0,2 1-23,6 15-170,11-6 0,5-2-98,8-3-645,15 3 1,7-1-211,-13-18 1,2-4-587,-2-1 1,4 0-1,0-3-405,13-2 0,0-6 1163,-1-6 0,-3-3 971,-13 1 0,-2-5 728,-1-5 0,-5-5 2401,-1-18-670,-17 4 0,-3-2-350,-5-26-1737,-7 25 1,-2 2 167,-4-7 219,-8 6-302,-4 19 1132,-19 4-1390,1 17-73,-10 14-106,9 16 28,4 11-6,5 8-299,12 2 283,7-13-218,25 16 217,8-27 1,9 5-34,21-28 44,-14-23 12,7-6-14,-20-9 0,-3-6 22,-7 5 0,-1-3 264,3-4 1,0-4-273,-1-6 0,-2-3 22,-3 9 0,0-2 0,-1 1-249,3-9 0,0-2 307,-2-4 0,0-5 1,-3 6-661,-4 14 0,-2 2 563,2-11 0,-2 4 0,-7-1 0,0 29 373,-2 7-373,-7 37 0,3 2 0,-1 10 0,-2 5-292,1 2 1,1 3 291,-1-4 0,0 3 0,1 2-74,-2 7 1,1 3 0,1 0-539,3-10 0,1 0 0,0 1 0,2 1-1846,2-1 0,1 2 1,1-1-1,0-4 1811,2 4 1,0-4 0,2-2 0,2 5 0,1-10-1,0-17 1</inkml:trace>
  <inkml:trace contextRef="#ctx0" brushRef="#br0" timeOffset="28704">20143 3982 22291,'0'-11'1856,"-2"-27"1,0-3-1263,-2 16-499,2-15 0,-1 6-73,1 30 18,1 16-18,0 13 23,-4 34-6,0-14-20,-1-9 1,0 1-9,-2 12-11,-1 7-11,6-10 39,10-12 90,10-16 16,14-14-11,13-21 23,8-12-51,-24 8 0,-2-2 37,1-5 0,-3-1-26,6-9 73,-6-8-16,-19 30-40,-1 1-84,-5 10-28,-3 10 6,-3 6 11,0 8-45,2 6-22,2 0 22,4-5 0,12 8 17,6-12 0,14 4 6,3-12 28,1-10-18,-9-4 18,4-23-27,-16 3-7,3-15 0,-11 5 0,-6 4 0,-3 4 0,0 8-337,-1 8-487,1 7-956,5 11-5766,8 5 7546,4 4 0,-2-5 0,-5-3 0</inkml:trace>
  <inkml:trace contextRef="#ctx0" brushRef="#br0" timeOffset="28870">20995 3960 27578,'-8'6'-6565,"9"15"5150,3-3 0,4 3 0,-5-13 0</inkml:trace>
  <inkml:trace contextRef="#ctx0" brushRef="#br0" timeOffset="29487">20904 3985 26990,'27'-51'440,"0"1"1,-2 3-1,-8 10-283,-15 22-101,-1 5-47,-1 11 2,-3 7 5,0 10-10,-7 25 36,3-8-53,-5 22 5,6-17-95,0 9-190,3-2-4428,9 2 3761,-1-18-4996,10-3 5954,-3-22 0,-2-1 0,-3-5 0</inkml:trace>
  <inkml:trace contextRef="#ctx0" brushRef="#br0" timeOffset="29831">21153 3461 26194,'-41'0'84,"15"16"-44,32 3 38,11 12 12,0-19 55,5-2 23,1-10 11,2-17-111,-10 1 49,-1-16-16,-11 8 11,-7-8-101,0 12-50,-14 1-17,8 15-84,-9 5-202,7 9-1193,1 18 247,6-5 1288,16 19 0,-5-29 0,7 5 0</inkml:trace>
  <inkml:trace contextRef="#ctx0" brushRef="#br0" timeOffset="30064">21689 3304 26766,'-6'-42'392,"1"1"0,1 0 0,-1 18-336,-7 45-45,-1 23-20,0 12 1,-1 6-1535,3-18 0,1 2 1522,-1 5 1,-1 5-1,1-5-32,1-10 0,0 1-204,2 1 1,-2 6 0,0 0 0,2-5-64,-1 3 1,2 2-591,2-3 0,-1 8 0,2-1 0,2-9-734,2-7 1,3-3 1643,2 22 0,1-8 0,1-25 0,1-4 0</inkml:trace>
  <inkml:trace contextRef="#ctx0" brushRef="#br0" timeOffset="30514">21531 3998 20201,'1'-58'1430,"-1"-1"0,1 12 0,1 4-965,9-14-291,9 17-146,3 11 0,3 0-23,-2 4 1,4 1 2,14-10 1,0 1-2814,-15 12 0,-2 1 2810,5-4 1,-2-1 45,8-17 1416,-2-10-1081,-5 5 129,-8 5 792,-15 27-1094,-4 8-179,-1 5 78,-1 11 3355,0 14-3310,-3 11 0,0 4-73,-2 21-173,-2-4 0,-2 4 128,2-14 1,-1-1-450,0 12 0,-1 0 421,1-4 1,1-2-10,1-7 1,2-2-371,-3 19 402,4-26 145,2-17 84,11-26 262,8-15-525,2-3 0,3-4 0,0 1 0,0 0 151,7-8 0,0 2-151,11-11 0,-15 23 0,1 2 0,17-3 217,11 4-217,-3 13 0,-3 18 0,-14 3 0,-9 10 0,-2 5-517,5 21-648,-9-9 1,-1 3-3752,-6-3 1,-4-2 3258,4 20 1,-7-18-1,-4-30 1</inkml:trace>
  <inkml:trace contextRef="#ctx0" brushRef="#br0" timeOffset="32597">24473 4116 22918,'10'-54'600,"1"-1"1,-1 1-1,0 5 1,0 1-1,-6 11-180,-11 5-123,-4 9-135,-7 3-100,-8 15-17,-11 19 5,-12 16-390,20-6 1,-1 3 358,-1 3 1,1 2-23,2 0 1,1 0-10,6-1 1,2-1 0,-3 22-28,15-11 67,16-12 56,11-13 17,9-11-6,9-19 679,6-12-715,-14 2 0,-1-2-329,12-13 290,-15 9 0,-2-1 58,1-10-11,1-8 17,-9 10 6,-6 13-40,-7 12-44,-2 9-6,-2 6 336,0 9-347,0 7-39,0 13-1,0 8-89,0 8-101,2 1-55,7-1-164,9-5-100,12-7 68,12-13 183,6-10 214,2-17 117,-6-10 62,-9-10 51,-12-6 39,-7-3 50,-7-2-3297,-1-6 3196,-3 15 101,-1-5-28,-3 21-56,1 0-106,-2 7-57,1 4 46,0 9 3374,-1 0-3380,1 24-17,-1-13 17,1 21-34,-1-10 6,0-3 11,0-6 11,0-13 73,0-5-5,3-5-35,10-13-10,7-2-23,3-5 12,8-3 5,-6 9 0,6-3-17,2 8 0,-9 6-17,-2 3 23,-10 5-34,2 5-16,0 4-74,2 6-83,0 3-297,5 2 28,1-5 223,1-3-173,7-8 163,2-8 285,-1-5 90,0-7-29,-16 0 24,-5-3 313,0-7-151,-3 4 38,3-6 24,-6 13-304,-1 6-27,-4 4-11,-2 8-17,-1 3-12,-1 15 12,3-7-17,8 10 6,9-14-1,15 1-11,5-9 1,1-3 27,12-2 26,-5-5 0,-2-2 2,-10-5 73,15-16 62,-19-2 101,1-14 78,-9-1 33,-9 2 62,-6 8-352,-4 15 5,-2 8-38,-14 46-46,3-7-150,2 1 1,-1 5 149,-7 23 0,1 1-629,5-17 1,0 2 628,0-1 0,-2 6 0,0 1 0,0-1-679,0 3 0,0-1 1,0 3 563,0-4 0,1 2 0,-2 2 0,1 1-634,2-4 1,-2 3 0,1 1 0,0-2 0,1-2-1710,0 2 0,-1-1 1,2-2-1,-1-1 1354,-2 13 1,0-1 0,2-8-1,3-11 1,2-10 0,4-14-1</inkml:trace>
  <inkml:trace contextRef="#ctx0" brushRef="#br0" timeOffset="33204">26119 3943 27202,'19'53'90,"-10"-20"0,-3 2-60,-7 0 1,-3 0-2845,0-1 1,0 0 2836,-8 27 1464,-9-21-1392,6-26 810,-5-1-844,5-22 29,2-22-51,3-11-22,6 12 0,1-3 1564,5-1 1,2-2-1574,1-3 1,2-1-231,3 0 1,1 0 271,1 2 1,1 2 39,11-21-23,-2 16-45,-3 16-16,-5 13 5,5 8 228,11 22-234,4 8-5,-12-3 0,-1 3-1427,-2 2 1,-2 0 1437,10 22-14,-12-20 1,1 0 2,8 13 28,6 4 5,-10-22 1,-3-20-12,-5-24-16,-1-7 19,-3-4 0,-1-4-19,2-24 809,-3 13 1,-1-2-811,-1 14 1,-2 0 16,1-19 1,-1 1-178,-1 18 0,-1 2 160,1-11 1,0 3-11,-3-2-85,1 21-61,-1 16-151,5 18 1761,1 4-2909,19 40-533,3-8-786,-4-10 1,2-1 2768,-3-8 0,-2-4 0,8 8 0,-12-16 0</inkml:trace>
  <inkml:trace contextRef="#ctx0" brushRef="#br0" timeOffset="34487">27178 3977 26122,'-10'-47'434,"0"1"1,1 3 0,-5 10-323,-16 18-50,-4 7-23,-1 11-28,2 8-11,4 11 6,5 6-28,7 5 33,6 2 28,6-1-45,7-6 1,6-5 10,6-10 29,6-6 5,6-12-28,5-9 34,1-10 17,-2-5-6,-4-3 17,-5 4 44,-5 5-72,-8 11-17,-4 4-34,-5 8 1,-3 5-57,-1 6-44,-2 8-157,4 6-258,12 4-465,16 2-745,20 0 384,-15-16 0,2-3-611,2 0 0,1-3 479,-3-2 0,0-3 634,18 0 1960,-18-12 1304,-15-8-1030,-11-1 2062,-6-17-1833,0 10-452,0-12 50,1 10-561,0 3-196,0 5-196,0 6-162,-1 6-67,0 3-12,0 21-11,0 4-22,0 19-11,0-3 11,0-7-12,0 5 23,-1-19 45,0 2-11,1-14-23,1-10 6,4-6 5,5-11 0,5-6-10,5-6-1,2 1-6,1 2-5,-1 8 6,0 5-12,-2 8-5,3 5 0,1 4 28,2 7-12,1 5-16,-2 6 11,-3 2-22,-6-1 27,-6-1-16,-5-6 11,-4-3 45,-1-6-23,0-1-22,5-9-5,-2 3 5,10-12 11,-1 3 0,7-5-11,1-1-11,2 0 22,1 4-11,-2 4-22,0 6-12,-4 3 1,-1 4 16,-3 4 17,-1 4-84,4 8 50,-4-5-128,7 9-124,-3-7-167,8 2-359,7-2-427,5-4-77,2-4 471,-1-6 604,-7-7 336,-9-6 157,-7-4 213,-4-1 185,-1 2 83,-1 3-77,-2 5-146,-1 2-163,0 2-179,-2 3-79,0 0-61,0 1-33,3 1 22,5 0 5,5 3-11,6-1-22,5-1 17,5-1 16,1-6-11,-3-4 45,-4-9 56,-10-7 28,-7-4 45,-10 0 0,-8 5 44,-14 5-167,4 10 61,-17 4-89,20 7-1,-13 10-16,12 8-28,3 13-39,12 10-1,22 11-109,1-23 1,6 0-1261,12 3 1,4-2 1419,-5-8 0,2 0 0,-2-4 0,-3 0 0,-2-2 0,-1-3 0,0 0 0</inkml:trace>
  <inkml:trace contextRef="#ctx0" brushRef="#br0" timeOffset="35212">30238 3754 23730,'1'-7'3635,"0"2"-3546,-1 5-61,0 0-72,6-15-24,-2 31-100,4-4 0,-3 25-487,1 12-857,2-11-3579,4 9 4243,2-12 0,-5-15 0,-3-11 0</inkml:trace>
  <inkml:trace contextRef="#ctx0" brushRef="#br0" timeOffset="35572">30450 3487 22268,'-5'-6'3260,"2"1"-2907,3 5 11,0 0-375,-38-4-29,28 13-4,-27 12-7,45 14 1,18 13 50,4-15 22,4-9 79,-8-17 39,-10-13 28,-2-8 6,-7-13 55,-10-16-156,-2 11 112,-11-17-140,7 30 22,-6-6-123,7 17-101,0 4-140,-1 10-408,0 11 77,1 2-2043,0 14 2671,5 0 0,0-10 0,3-1 0</inkml:trace>
  <inkml:trace contextRef="#ctx0" brushRef="#br0" timeOffset="35912">30794 3620 26827,'12'40'62,"1"3"-51,0 7-11,-4-12 28,-4 4 123,-3-26-5,-2 2 330,1-20-247,3-11-3425,8-13 3292,3-1-423,9-1 1,2 1 388,5-3-93,7 0 0,2 2 31,1 8 0,13-2 0,-27 21 2733,3 26-2996,-8 15-40,-5-5 1,1 3-383,-1 6 0,0 3 685,-3-7 0,2 1 0,-2-3 0,-2-3 0,-1-3 0,2 1 0,-1 0 0</inkml:trace>
  <inkml:trace contextRef="#ctx0" brushRef="#br0" timeOffset="37038">1758 5665 13334,'5'0'7825,"0"1"-2599,-5-1-4857,16-51-105,-6 21-183,2-5 0,1-1 42,5-2-39,0 1-33,2-2-12,-2-5-11,0-8-31,-12 20 0,0-1-549,-2-7 0,-1-1 566,-3-5 0,-2-2-3,-3-3 0,-2-1-17,-4 1 1,-2 0 7,-2 3 1,-3 4 25,0 6 0,0 3 266,-15-14-316,9 25-23,9 30 56,8 10 6,1 43-40,4-21 1,1 4-793,2 16 0,1 6 800,0-16 0,2 3 0,0 0-34,2 4 1,0 1-1,1 0-54,1 3 1,1 1-1,-1 0-132,1 0 0,0 0 0,0 0-279,0-1 1,0 0-1,1-1-1090,0-3 1,0-1-1,0-3 1604,4 14 0,-1-7 0,-4-20 0,-1-5 0,1 0 0</inkml:trace>
  <inkml:trace contextRef="#ctx0" brushRef="#br0" timeOffset="37713">1586 5585 20687,'-20'-54'453,"-1"0"1,1-1 0,4 8 0,1 2 0,6 3-438,5 2 1,7 4-17,8 2 0,7 4-25,2 6 0,5 2 2,9-5 1,6 1 20,-2 7 0,3 2 1,-1 1-336,4 0 1,0 0 330,-1 3 1,4-1 0,-4 1 16,-1 0 0,-2 0 25,7-4 1,0-2 30,-10 2 0,-4-2 252,11-15 727,-22 5-401,-14 8-34,-8 9-488,-2 12 223,-3 17-145,-3 17 23,-3 19-112,4-18 0,1 1-214,0 4 0,-1 2 158,2 3 0,0 2-28,0 2 0,2 0-11,0 1 0,1-1-9,1-3 1,1-1-231,4-2 1,1-4 215,2 9 51,11-9 84,-5-32 44,9-19-117,-2-11 880,1-10-891,-1-11 5,-5 8 6,3-10 454,-2 9-493,-2 11 6,4 12-23,-6 8 5,9 12-22,-1 7 17,15 17 0,-4-2 0,4 4-5,-14-15-1,-2-3 6,-7-8 28,0 0 11,-1-8 6,1-11 0,-2-3-11,0-4 66,-5 2 18,-3 6-6,-1 1-56,-2 6-50,-1 4-12,0 4-5,-1 6-28,2 4-79,-1 5-257,8 4 151,-1-7-465,10 2-666,1-10-2343,7-2 3698,-2-5 0,-6 0 0,-7-2 0</inkml:trace>
  <inkml:trace contextRef="#ctx0" brushRef="#br0" timeOffset="37863">2967 4990 17787,'-5'-4'4912,"2"0"-6592,3 4-8151,-41-11 7421,33 12 0,-32-12 1,42 15-1</inkml:trace>
  <inkml:trace contextRef="#ctx0" brushRef="#br0" timeOffset="38272">3196 5163 22043,'0'-5'4527,"0"2"-3284,0 3-1260,-35-41 6,26 37 0,-16-8-1,41 47 7,5 10-68,12 8-67,-15-25 0,0 1-17,-1 0 0,-1 1-84,1 2 1,-2-1-561,-4 9 218,-11-15-1394,-12-8-4072,-15-21 3623,-2-12 3048,-9-17 1546,6-13-762,7 6 448,4 4 0,1-2-241,-8-12-1216,10 14 1,0 1 319,-2-9-179,8 11-191,7 12-263,3 9-39,1 8-34,3 18-11,1 16-101,0 24-391,-3-16 0,-1 1 97,-1-4 1,-1 1 394,-6 20 0,-1-4 0,1-12 0,-5 18 0</inkml:trace>
  <inkml:trace contextRef="#ctx0" brushRef="#br0" timeOffset="39404">5317 5428 22918,'1'-57'1209,"0"0"1,-3 5 0,-5 5-795,-19-7-152,-12 19-157,-8 18-67,0 25-44,4 18-23,8 22 16,21-17 1,4 1-23,1 4 1,5 2-325,2 1 0,3 0 274,3 1 0,3-1-135,10 6 1,3-2 117,-6-14 0,3-2-134,13 7 0,6-5 14,-7-16 0,2-5 80,10 1 1,1-4 101,2-6 0,-1-7 69,-2-2 1,-1-6 36,-5-3 1,-1-3 52,-6-1 1,-2-3 36,-5 1 0,-3-2 201,11-25-39,-9 1 11,-8 5-33,-6 8-90,-8 13-89,-9 12-34,-8 16 408,-10 15-469,-5 14-12,4-1-8,11-4 0,2 2-15,0 11 108,-2 7-130,13-9 12,13-11 16,3-5 29,10-8-12,3-21 6,3-12 39,2-12-17,-6 2 146,2-20-29,-12 14 12,5-15 23,-6 14-23,-3 8-17,-3 9-116,-4 10-35,-1 6 0,-6 20 0,0 2 0,-3 11 0,2 17 0,8-11 0,11 17 0,12-14 0,3-11 0,15-3-13,8-12-9,2-5-6,6-11 6,-14-11-12,-5-10 28,-10 3 23,3-21 6,-15 11-12,2-19-45,-12 4 57,-7-5-7,-5 9 18,-4 7 1,-2 1-35,-4-10 0,-5-15 0,8 28 0,5 12 0,3 11 0,3 5 0,-1 10 0,1 8 0,2 11 0,1 10 0,1-4 0,3 3 0,2 1 0,2-1 0,2 3 0,4 0 0,13 4 0,-10-17 0,2 1 0,1-1 0,1-2-337,20 21-173,-8-5-464,-15-1-931,-22-2-72,-10-7 1147,-20 0 0,16-18 0,0-1 1</inkml:trace>
  <inkml:trace contextRef="#ctx0" brushRef="#br0" timeOffset="39838">6814 5379 24643,'-2'-4'2604,"1"1"-1954,1 3-594,-19 11-17,21 1 11,-10 7 6,32-6-22,7-6-6,6-8 0,0-6 17,-6-7 16,-10-8 1,-11-6 11,-10-8-23,-10-4 6,-5 1 28,-6 6-32,0 10-52,7 11 0,-4 9 0,4 15 0,-8 10 0,-4 15 0,0 11 0,6 8 0,9 2-74,18 2-554,6-31 0,8-1-1573,12 1 0,5-2 1651,4-3 0,-1-4 0,-9-5 1,-3-3-1,10 1 0</inkml:trace>
  <inkml:trace contextRef="#ctx0" brushRef="#br0" timeOffset="40430">8954 5696 24362,'5'-63'872,"1"0"0,-2 7 0,-1 8-514,-4 15-240,0 15 261,-2 12-284,-3 29-67,-1-3 22,-8 37-16,0-3-2081,6-12 1,0 2 2058,-2 15-1,6-21 0,6-4 872,16-1-895,14 0 29,20-15-3,-19-16 0,1-3-9,4-5 1,0-4-191,0-4 1,-2-3 212,-1-3 0,-2-3 2,-5-2 1,-2-3-77,-1-7 0,-4-1 79,6-14-30,-13 15 1,-3 1-4,-1-6 3058,-1-7-3058,-5 9 0,-1 6 0,-1 14 308,0 4-1501,-1 12-2061,5 5 3254,-1 4 0,0-1 0,-1 0 0</inkml:trace>
  <inkml:trace contextRef="#ctx0" brushRef="#br0" timeOffset="40963">9417 5521 27292,'-63'10'369,"28"10"1,3 11-335,9 12 1,3 10 0,1-1-1380,0-7 1,1-1 0,-3 4 1337,1-1 0,-3 4 1,0 1-1,0-2-36,3-6 0,-1-1 0,1 0 0,-2 3-293,-2 7 0,-1 4 0,-1 1 1,1-1-1,2-4-241,2-5 1,1-2-1,1-2 1,0 2 575,-3 10 0,0 2 0,1-2 0,6-12 0,-2 13 0,4-3 0</inkml:trace>
  <inkml:trace contextRef="#ctx0" brushRef="#br0" timeOffset="41747">9609 5631 27281,'-49'40'252,"14"-18"-252,22 16 0,7 3 33,5-3-33,3 8 28,22-19-16,-6-18 27,40-11 6,-11-18-790,-11 3 1,-1-3 772,12-15 14,-22 10 0,-4-2 97,-6-2 1,-4-2-90,0 1 1,-3-1 2,-5-3 1,-4 1 58,-15-8-62,-3 16 12,-8 8-34,-2 17-34,7 4-16,-9 23 1139,18 4-1240,-1 19-163,11-1-263,11 2-386,8-1-493,14-8-482,12-10-297,11-14 577,8-15 1395,-29-8 0,0-3 348,18-8 536,5-15 1351,-12-7-465,-5-5-813,-7 3 532,-16 3 91,-11 11-824,-5 3-230,-8 7-134,-7 14 197,-1 9-332,4 2 12,3 13-17,7 3-23,4 22 6,6-4 11,6 6-5,0-19 5,19 3 6,-12-20 101,32 0-46,-19-25-38,17-13 39,-13-14 11,-3-8-23,-11 8 40,-9 9 0,-2 1 28,0-9-12,3-13-77,-9 26 21,-3 5-89,-2 14-733,-1 2-7131,9 22 7892,1-6 0,1 7 0,-4-12 0</inkml:trace>
  <inkml:trace contextRef="#ctx0" brushRef="#br0" timeOffset="42497">12359 5639 20050,'0'-9'2436,"2"-27"1,0-7-1026,1-8-1263,-1 7 1,1 1 305,-2-1-213,1 30-185,-1 3-28,-1 15 16,0 12-10,-4 16-23,0 13 6,-2-4-9,2-6 1,2 0-9,-1 10 5,7 17-5,3-29 40,18-6-24,-3-18 1,12-6 45,-5-19 22,-1-13 45,-3-8 44,-7-2 29,-6 3-12,-5 9-89,-3 11-79,-3 9 1,-1 14-12,0 7-5,0 9-18,0 5 24,7 0 10,8-2-28,15-6 12,13-8-6,10-10 6,6-12 10,-3-11-3,-6-11-13,-11-7 0,-14-4 0,-11-2 0,-10 2 0,-8 4 0,-1 10 0,-2 9 0,2 10 0,3 7 0,2 9-377,5 7-474,6 10-834,13 5-2914,9 3 4599,-1-5 0,-10-9 0,-10-8 0</inkml:trace>
  <inkml:trace contextRef="#ctx0" brushRef="#br0" timeOffset="42663">13260 5546 21433,'8'-9'3663,"-1"1"-2285,-7 8-118,0 0-1265,-27-4-46,22 14-100,-14 1-319,31 16-824,8 1-2806,1-1 4100,-4-6 0,-7-9 0,-6-7 0</inkml:trace>
  <inkml:trace contextRef="#ctx0" brushRef="#br0" timeOffset="42838">13372 5256 22223,'-4'-5'2907,"1"0"-3540,3 5-834,-3-13-4011,17 28 5478,-6-9 0,8 15 0,-9-7 0</inkml:trace>
  <inkml:trace contextRef="#ctx0" brushRef="#br0" timeOffset="43611">13433 5813 26687,'37'-23'169,"1"0"1,-1 0-1,16-11 1,-8-1-92,-22 8 0,-4-1-28,-1-4 1,-3-2-15,-3-5 1,-2-1-690,-3-5 0,-3-2 667,0-1 0,-3 0 39,-3-7 0,-1 2 292,2 18 1,-1 2-335,-2-2 1,0 5 326,-1 12-338,0 5 169,-1 20-169,0 16 0,-5 40 0,2-12 78,4-6 0,1 3-78,2-11 0,2-1 0,-1 10 0,1 3 0,6 11 0,2-2 0,-3-18 0,3-2 0,8 16 0,5-4 0,-3-20 0,3-4-143,7 4 1,2-2 142,0-8 0,3-5 0,-1-7 0,1-6 0,4-12 0,-1-6 0,12-10 0,-18-3 0,-4-3 0,1-24 0,-12 20 0,-2-2 0,-4 1 0,-2 1 0,-2 3 0,-2 1 0,-3-17 0,-5 14 0,-1 15 0,0 9 0,0 8 748,3 3-748,-2 6 308,3-2-308,1 4 0,1-6 0,-1 0 0,1-1 0,-3-6 0,0-3 0,-1-1 0,1-4 0,3 1 0,2-11 0,2 4 0,2-6 0,3-4 0,1-17 0,-1-3 0,-3-4 0,-4 21 0,-2 2 0,-1 18 0,1-2 0,-2 12 0,1 5 0,0 8 0,0 4 0,-2 20 0,-2-2 0,-1 2-233,-6 22 233,3-19 0,-1 7 0,0-4-526,0 1 1,0-2 525,-2 10 0,2 1 0,3-2 0,8-1-421,13 4 1,8-1-866,3 1 1,7-2 1015,2-12 0,7-1 1,-5-5-1,-5-7 1,-1-5-1,2-5 1,-1 0-1</inkml:trace>
  <inkml:trace contextRef="#ctx0" brushRef="#br0" timeOffset="44105">15874 5752 18506,'37'-44'712,"-1"0"1,0 0-1,-5 8 1,-2 1 0,-5 3-375,-6 0 1,-6 5 2060,0-2-2231,-8 15 675,-6 13-820,-1 8 424,-9 23-447,5 2 11,-3 17 11,9-14 1406,10 6-1439,7-14 33,20 5-10,1-14-7,8-7 6,-15-12 17,3-7-22,-6-15 5,-3-6-61,-2-12-230,-9 0-67,-4 8-2723,12-17 3070,4 16 0,-5 1 0,-1 16 0</inkml:trace>
  <inkml:trace contextRef="#ctx0" brushRef="#br0" timeOffset="44605">16778 5322 23153,'-1'-7'3282,"1"2"-2442,0 5-201,0 0-623,-32-49-4,27 41 38,-16-25-28,43 71-2,-6-10 0,0 1 13,1 2 1,-1 2-168,0 1 1,-1-1 133,4 26 11,-4 0 6,-6-14-76,2 14 42,-7-26-100,3 10-141,-10-20 62,-3-11-873,-16-4 63,-2-9-948,-12-8-480,5-10 384,5-11 1283,6-11 1142,8-12 863,8-10-589,6 29 0,2-1 242,1 1 0,2 0 593,11-26-308,-1 13-336,-5 11-509,-6 15 212,-4 7-459,-2 11-34,-8 17-50,1 1 573,-14 30-601,0 1-154,5-7 0,0 2-23,4-12 1,1 1-871,-3 15 0,3 0 1075,6-10 0,2-3 0,-4 15 0,5-7 0</inkml:trace>
  <inkml:trace contextRef="#ctx0" brushRef="#br0" timeOffset="44973">17231 5527 22335,'0'-6'4526,"0"2"-3261,0 4-1253,-10-33 10,8 31-22,-3-23 0,16 40 0,3-4 11,27-3 6,-5-8 17,16-6-1,-20-5 74,-4-18-68,-19 10 73,1-28 0,-11 20-66,-2-8-46,-3 17 0,-4 9 0,-4 11 0,-7 9 0,-9 11 0,-6 10 0,3 10 0,7 6 0,12 5-645,22 5-411,5-29 1,6 0 1055,15 2 0,2-3 0,5 5 0,8-7 0</inkml:trace>
  <inkml:trace contextRef="#ctx0" brushRef="#br0" timeOffset="45963">19326 5209 26508,'18'-15'241,"-5"17"-303,-12 34-481,2 22-67,2-18-3581,15 11 4191,2-28 0,-8-8 0,-8-10 0</inkml:trace>
  <inkml:trace contextRef="#ctx0" brushRef="#br0" timeOffset="46147">19776 5212 20778,'-1'-5'5114,"0"2"-3490,1 3-1596,-6-13-84,5 26-45,-4-13-649,6 38-3799,4-4 3701,3 4 0,-2-14 0,-1-12 0</inkml:trace>
  <inkml:trace contextRef="#ctx0" brushRef="#br0" timeOffset="46687">20945 5552 27578,'12'14'610,"8"-4"-565,15-15-17,11-5-17,4-6-4257,-3-5 4246,-13 3 865,-5-8-837,-12-10-22,-5-4 11,-6-11 5,-8 17 40,-8-2 27,-6 15-5,-16 4-28,-3 17-32,-3 8 3368,-6 23-3392,22-6 0,0 4 0,0 2 0,0 3 0,-3 19 0,3 1-818,10-20 1,2-1 817,-1 8 0,4-1-108,2 22-259,9-31 1,3 1 58,2 7 0,8-1-689,16 1 0,8-6-409,0-8 0,4-6-2369,13-2 0,2-7 3775,-12-10 0,-5-3 0,15-3 0,-26-2 0</inkml:trace>
  <inkml:trace contextRef="#ctx0" brushRef="#br0" timeOffset="47012">21603 5751 17048,'4'-10'3226,"10"-24"0,4-7-604,0-2-2421,-1 3 1,-2 3 347,-3 10-309,-12 25-94,-6 9-107,-1 2 40,-21 27-51,-2-3-31,7-8 0,-3 0-148,2-3 1,-2-2 125,-2 0 0,-1-1-12,-2-2 1,-1-1 14,-18 6 47,18-12 0,1-3 65,5-10-6,-3-13 11,40-19 79,18-13-74,5 8 51,-2 11 1,4 3-91,15-2-5,-15 10 0,1 4 1,16 9-57,-9 18 0,-10 16 0,-10 16-91,-8 8-144,-2 6-273,-6-28 0,3 0-178,2 0 0,4 0-1504,5-1 0,2-1 2190,0-5 0,0-4 0,9 6 0,-13-14 0</inkml:trace>
  <inkml:trace contextRef="#ctx0" brushRef="#br0" timeOffset="47472">22281 5690 27174,'-8'-51'499,"-1"-1"0,2 7 0,2 7-499,4 14 0,1 14 0,4 25 0,5 26 0,-2-6 0,1 5-940,2 10 1,-1 4 939,-4-13 0,0 2 0,-1 0 0,0 4 0,-1 0 0,-2 1 0,-2 1 0,-2 1 0,-1 0 0,0-1 0,-1-1 0,-1 0 43,-1-4 0,0-1 0,-1-1-209,-2 10 1,1-3-45,2-12 0,2-5-81,-1 5 190,2-28 34,-3-27 28,-6-22 44,2 10 1,-2-3-1,-3-8 1,0-2 60,-4-7 1,1-3-39,-1-6 0,1-2-17,8 18 0,0-2 0,2 1-2,1-3 1,2 0-1,2 0-7,1 0 0,3 1 0,3-1-2,2 3 0,2 0 0,4 1 0,9-16 0,6 5-3,4 7 0,5 6 11,2 8 1,2 6 111,-1 8 0,0 5-123,-1 5 1,-1 4-1,-4 4 0,0 4-14,23 11 17,-10 12-22,-11 12-28,-15 9-51,-22 6-90,-26 2-302,3-28 0,-5-2 266,-7-1 1,-3-2-186,-3-2 1,-1-3-783,1-3 0,2-2 1194,5-4 0,4-1 0,-6-1 0,17-5 0</inkml:trace>
  <inkml:trace contextRef="#ctx0" brushRef="#br0" timeOffset="47855">22983 5457 26054,'-44'10'284,"0"0"0,3 2 0,8 5-139,16 30-55,7 7 11,11 2-34,13-2-39,12-6-23,8-11 107,-2-13 84,-3-17-72,-6-18-18,-1-15 17,-1-13 0,-6-9-5,-7-7-6,-8 1 6,-7 2-23,-4 11-39,-2 11-45,0 13-73,4 8-83,2 7-197,3 10-442,4 7-1086,11 10 1870,11 7 0,-6-14 0,2-1 0</inkml:trace>
  <inkml:trace contextRef="#ctx0" brushRef="#br0" timeOffset="48171">23236 5544 21271,'0'-5'4828,"0"1"-3204,0 4-1596,55-44-28,-30 42-3,14-11 1,1 7-15,-4 43-6,3 11 1,-11-1 28,-13-7-6,-9-15 50,-12-10-5,-5-18 5,-9-12 1,-2-11-12,-3-17-22,10 12-23,3-13-156,16 14 16,3 6-341,19 1-482,11 18-728,21 9 53,-24 2 0,2 2 1458,8 6 1,-3 0 0,6 3-1,-3 1 1</inkml:trace>
  <inkml:trace contextRef="#ctx0" brushRef="#br0" timeOffset="48495">24030 5771 19837,'-5'1'6772,"1"-1"-5182,4 0-1360,-5-64-96,17 24-103,-11-1 0,2-1-8,10 12 0,0 2-746,5-31 723,-8 18 0,-2-3 0,-1-3 0,-2-3 0,-1-13 0,-2 1 0,-1 20 0,-1 0 0,-1-9 0,-1 5 176,-1 9-176,-2 5 0,0 20 0,2 24 0,0 24 0,1 7-422,4-2 0,2 3 422,2 0 0,2 4 0,3 2 0,1 5 0,0-3 0,2 3 0,0 0-73,1 4 0,1 5 0,-2-9-51,-6-18 1,1-2-118,0 5 0,2 5 1,1-5-536,1-6 1,3-4-4141,13 9 1,2-4 3033,8 5 1,2-13-1,-33-25 1</inkml:trace>
  <inkml:trace contextRef="#ctx0" brushRef="#br0" timeOffset="48671">24187 5415 22179,'-4'-5'3074,"0"1"-2054,4 4-841,0 0-414,62-53-798,-34 41-286,17-16 0,3 5 1319,-11 26 0,-4 0 0,-15-2 0</inkml:trace>
  <inkml:trace contextRef="#ctx0" brushRef="#br0" timeOffset="49405">26588 5720 19462,'0'-6'5164,"1"0"-4612,-1-32 0,-2-12 92,-8 1-429,2-12 1,-3 2-59,-10 14 78,-13 3-45,-12 25-134,-5 14-424,18 10 1,1 5 384,3 8 0,2 5-9,-6 12 0,3 3-8,9-12 0,3 1-8,-4 15 0,6-1-9,11 12 6,6-2 34,15-22 0,6-5 5,20-5-6,-10-8 1,3-7-7,-3-11 1,-1-7 6,19-11 21,-13-9 1,-2-6-3,-12 6 0,-2-2-854,8-18 1,-3-2 819,-11 16 1,-3-3 26,-3-2 1,0-5 0,-3 2 8,0-3 1,-2 1 7,0 3 1,1-1-1,-3 3-102,-2-1 0,-3 5 162,-1-15 374,-3 26-526,2 19 156,4 20-122,1 19-27,2 26 5,2-18 0,0 1 687,1-5 0,0 2-724,3 10 1,1 3-146,-1-1 0,0 1-364,-1 9 0,1-1 174,-2-11 0,0-2-1076,-1-2 0,3-5 1476,15 1 0,-10-10 0,5-11 0</inkml:trace>
  <inkml:trace contextRef="#ctx0" brushRef="#br0" timeOffset="49762">27039 5503 19680,'1'-6'5517,"0"1"-9866,-1 5 4483,-9-60 1449,7 44-1572,-1-45 837,15 62-826,15 4-22,-1 0-84,24 6 124,-10-7-29,-1 1 3398,-9-5-3370,-19-5 22,-2-5 23,-4-8 17,-7-4 45,-5-3-6,-7 2 0,-4 4 50,-4 6-100,1 6-57,0 8 1,-1 16-40,6-2-10,-3 20-7,10-5 6,1 0-139,10 19-169,9-13-476,17 18-157,-6-30 0,6-3-3116,8 2 1,4-3 4073,1-3 0,-1-2 0,16 4 0,-20-11 0</inkml:trace>
  <inkml:trace contextRef="#ctx0" brushRef="#br0" timeOffset="50780">27972 5431 22347,'-5'-58'1517,"-1"1"1,0 6 0,-1 7-997,-7-1-275,-4 20-134,-4 17-5,-3 24-12,-6 22-53,13-6 0,0 4-529,-2 9 1,1 4 500,-2 9 0,2 3-474,6-15 0,1 1 0,1 1 445,1 4 0,2 2 0,1 1-612,0 2 1,3 2-1,0 0 520,2 2 1,1 0 0,1-1-115,0 0 1,0 0 0,-1-1-568,-1-4 1,-2 0 0,-3-3 124,-3-5 0,-2-1 0,-4-5-196,-15 10 0,-8-8 699,-4-12 0,-5-10 337,2-12 0,-1-11 122,6-10 1,3-9 449,7-9 0,7-6-458,5-9 0,8-4-126,5-5 0,9-3 23,3 16 1,4-1-1,3 1-186,5-3 0,4 0 0,2 2-36,6-1 0,3 1 1,3 2-48,3 0 1,2 2 0,2 2-51,0 3 1,2 1-1,0 2-24,-1 3 0,1 1 0,-1 1 11,-2 3 1,0 1-1,0 1 179,-2 2 1,-1 0 0,0 1-137,18-8 0,-1 0 112,-3 1 1,-2 1 46,-2-2 1,-2-1 135,-4 1 1,-3-2 32,-5 2 0,-3 0 240,-7 2 0,-3 1 272,6-13 1230,-18 13-1581,-18 11 1087,-16 7-1161,-19 14-102,-11 7-28,25-3 0,0 2-142,1 2 0,2 2-20,2 2 1,2 1-87,-16 28 81,10 1-12,12-3 1,10-6 16,14-11 40,8-13-1,12-11-27,6-17-12,6-11 6,2-13 17,-2-7-6,-18 14 1,-2 1-18,6-10 553,5-8-452,-17 22 179,0 1-151,-8 9-84,-3 6-33,-6 6-12,-2 4 1,-4 6-7,-5 5-38,-2 6-17,1 4-40,3 2-49,5 2-68,7-1-68,10-3-55,8-7-73,11-7-50,8-10 44,6-8 118,3-7 156,1-8 119,-3-4 72,-6-4 186,-2-9-108,-15 14 230,-5-7-16,-13 19-102,-7 1-77,-5 7-74,-6 7-28,0 6-27,4 8-29,4 5 12,4 5-12,8 0 17,3-1-11,10-4 6,4-4-23,7-5-28,7-5 57,2-5 55,4-15-67,-16 3 22,0-16-16,-15 7-17,0-7-45,-3-1-40,-3 2-374,-1-3 67,-2 10-1166,0 2-2766,-2 12 4307,-1 4 0,0 4 0</inkml:trace>
  <inkml:trace contextRef="#ctx0" brushRef="#br0" timeOffset="51362">29193 5718 17703,'0'3'7068,"0"0"-5594,0-3-1127,71-72-1578,-38 34 1300,-5 8 0,5-6 0,-5 1 40,-8-3 1,-5 2-60,8-19-14,-9 9 1,-3-3-1663,-2 0 1,-2 0 1639,0 9 0,-1-2 19,1-15 1,0 2 513,-2 21 1,-1 3-486,2-24-40,-1 19-33,-5 27 11,-3 15 22,-12 27-22,2-2-851,-8 12 0,-2 4 868,-1 3-1,0 1 1,-1 2 888,9-17 0,2 0-897,-3 8 1,3 1-1075,7 3 0,4-2 1066,6 12 11,19-16 1,7-4-228,8-9 216,6-5 0,6-3 0,-10-12 0,1-4-6,11-1 1,1-5 7,6-10 1,-2-8-3,-13-1 0,-3-3 3,-3-2 0,-4-3-9,-9-6 1,-5-3 13,-4 2 0,-2-3-6,-1-2 0,1-4 0,-1 2 1,-1-4 0,0 0 11,0-5 1,1-4 0,-3 7-7,-3 15 1,0 3 10,2-24 1,-1 3 59,-4 4-46,-3 10 294,-7 15-339,-16 34 35,1 2-7,0 6 1,-2 6 17,1 9 0,3 4 759,0 4 0,4 3-804,-1 13 0,5 2-483,12-2 1,5-2 476,-1-9 0,4-1-92,7 12 0,4 0 691,-1-11 1,2 0-2521,-1-6 0,0 3 0,0-3 1938,1 4 0,-1-5 0,-2-5 0,-2-6 0,-7-11 0</inkml:trace>
  <inkml:trace contextRef="#ctx0" brushRef="#br0" timeOffset="52530">29901 5225 18246,'-57'0'2192,"0"-1"0,18 1 0,5-1-1739,-6-2 114,42-2-181,19-4-61,24-4-194,-10 5 1,3 0-438,7 0 1,1 0 414,1 1 0,1 0-48,-3 0 1,-2 0-26,-5 0 1,-3-1 2,19-8-134,-16-1-442,-15-2-1284,-8-1 1821,-6-1 0,-5 10 0,-2 2 0</inkml:trace>
  <inkml:trace contextRef="#ctx0" brushRef="#br0" timeOffset="53446">30749 4670 26099,'20'-24'-56,"-7"13"-241,-19 34-1742,-2 13-207,3-12 1183,2 5 0,3-21 0,-1-1 1</inkml:trace>
  <inkml:trace contextRef="#ctx0" brushRef="#br0" timeOffset="53604">30948 4630 25169,'13'13'-2783,"-12"20"2783,-13-7 0,0 3 0,5-17 0</inkml:trace>
  <inkml:trace contextRef="#ctx0" brushRef="#br0" timeOffset="54791">1138 7188 21831,'-1'-61'804,"-1"0"0,0 1 1,1 3-1,0 3 1,0 18-643,0 26-27,1 4-135,-1 5 22,1 16 28,0 22-33,0-4 0,-1 4-310,-2 11 0,0 4 287,-2 9 1,0 2-540,2-17 0,-1 0 0,0 1 179,2 1 0,0 0 0,2 0-1010,3 0 0,1-1 0,4 0 1376,5 1 0,2-1 0,0-5 0,-2-3 0,1-5 0,4-6 0,0 0 0</inkml:trace>
  <inkml:trace contextRef="#ctx0" brushRef="#br0" timeOffset="55783">1685 7188 18649,'-21'-57'1718,"0"1"0,0 2 0,0 11-1242,-2 26-269,-10 5-50,-8 19-57,9 9 1,-1 3-34,-17 14-653,8-1 1,-1 4 671,11-9 1,1 1-14,-7 7 0,2 1-42,4-3 0,4 2-14,7 1 0,7 0 22,6 22-17,14-7 140,27-9-151,9-14-11,-13-12 0,4-1-36,11-3 0,2-2-63,-4-4 1,0-2-292,-1-2 1,1-3 95,0-4 0,0-4-154,-5-1 0,-1-3-140,9-2 0,0-2 16,-2-2 1,-3-2-1243,1-3 0,-4-1 1797,8-10 867,-9-9-279,-30 22 423,-3-1 462,-11 6-666,-1 7-488,-2 4 602,-1 5-590,0 5 3241,-4 3-3477,2 6 1,-1 8-57,9 0-16,1-1 22,16-3 22,11-8-28,33-2-5,3-12-221,-22-1 1,-1-2 214,8-11 28,-3-10 17,-23 1 12,-2-13 60,-15-9-21,-9 6-51,-4 5 61,-5 10 459,0 13-442,-10 3-89,2 12 5,-7 13-39,9 2 17,-6 17-16,9-1-3432,-2 27 3414,11-17-42,7-4 1,5 0 52,12 3 1,2 8-6,23-13-17,8-16-17,-13-9 1,2-2-68,12-6 0,1-4 59,-6-4 1,-2-1-130,-1-1 1,-2-3 164,-6-3 1,-5-2 56,4-10 38,0-15 29,-17 12 3125,-5 3-3159,-7 15 72,-4 8-145,-7 12 484,-5 7-511,-3 12 21,7-1 23,5-6-17,11 1 1,19-8 4,10-3-27,22-9 6,3-12-532,1-9 549,-15 0 49,0-21 46,-23 9-12,2-6 286,-10 1 5,-8 20-246,0-2-6,-4 14-33,-9 20-6,-7 13-33,-3 8-25,-1 4 0,2 2-37,-2 8-27,1 0 1,1 6 26,7 0 0,2 3-1096,3-17 0,0 0 0,1 1 913,0-1 0,1-1 0,0 3 183,1 10 0,1 2 0,1-9 0,-1 5 0,0-6 0,1-1 0</inkml:trace>
  <inkml:trace contextRef="#ctx0" brushRef="#br0" timeOffset="56842">3568 7226 17585,'2'-3'6246,"-1"1"-3384,-1 2-2739,-8-41-45,-3 46 23,-11-18-50,3 50-7,3-1 1,2 3 0,-1 16-9,7-11 1,4 0-20,8 1 33,24 0 51,24-33-79,-9-7-8,-9-10 0,0-5 9,9-18 13,-14 2 0,-1-2-2,6-12-6,-3-10 78,-18-2-61,-5 15 45,1-12-23,-7 29-56,-2 10-5,0 9-6,-4 15 11,1 6-22,-3 17 11,2 4 11,5 0-11,7-2 17,8-6 16,9-9-16,9-11-6,10-11-11,-5-7 20,-5-7 0,-1-4 30,10-13-17,-14 7 1,-1-2 22,3-21 0,-14 0-11,-8 0-23,-8 3 1,-4 8-18,-2 7-38,-1 10-51,1 8-17,3 10-101,1 10-240,3 12-185,6 10-264,8 7-190,12 5-175,11-2 945,-14-23 0,3-1 129,3-2 1,3-3 119,3-4 0,1-2 104,0-2 0,0-3 98,-3-5 0,-2-2 437,19-9 168,-21-10-28,-16-6-84,-10-4-78,-4-1-102,-2 3-139,-4 6 191,-7 10-404,-9 8-56,-1 10 44,-28 19-44,12 7-177,10-6 0,2 1 149,-5 22-32,14 0 20,18-4 1,16-7 22,14-11-17,10-11 12,4-9 38,-1-15 34,-6-10 17,-11-12 17,-11-7 264,-11-3-337,-13-2 21,-8 4-44,-4 6-33,-1 9-22,7 10-45,5 8-90,5 8-263,5 9-532,8 6-768,11 7-2212,14 0 3932,16 0 0,-21-11 0,1-2 0</inkml:trace>
  <inkml:trace contextRef="#ctx0" brushRef="#br0" timeOffset="57158">5042 7197 20408,'0'-4'5361,"0"1"-3625,0 3-1708,6-32-11,5 40-12,7-15 6,2 54-5,-3 7-12,-7 5-291,-8 1 280,-11-6 0,-8-12 39,-10-16 6,-3-16 28,-1-18 34,6-12-12,10-17-10,11-8-35,16-5 1,13 2-68,15 7-139,14 12-155,-22 17 0,2 4-123,6 2 1,2 3-312,5 1 0,3 3-1806,-5 3 1,2 2 0,-1 0 2259,10 1 1,-3 1 0,-4 1-1,-6 0 1,-5 0 0</inkml:trace>
  <inkml:trace contextRef="#ctx0" brushRef="#br0" timeOffset="57533">6202 7331 24895,'-18'-43'797,"0"0"0,-2-2 0,0 8-662,6 24 44,-22-5-67,-7 22-59,11 2 0,-1 3-230,-5 5 0,1 3 193,0 2 1,2 4-9,3 0 1,4 2-6,6-1 0,4 1-26,-4 21 18,26-9 5,32-11 0,1-13 8,-2-12 0,3-5 15,22-16 2,-24 4 0,-1-5-8,-1-4 0,-4-5 22,0-13 0,-4-3-22,-8 12 0,-3 0-559,3-22 1,-4-2 591,-6 16 1,-1 0 21,2-9 1,0 0-127,-1 7 0,0 2 54,-2 8 0,0 4 0,2-9 0,-3 19 276,-4 24-276,-3 24 0,-5 33 1,1-15 1,-1 5-2,2-10 0,-1 2 0,0 2 0,0 6 0,0 3 0,1 0-75,0 6 0,0 1 0,1 1-1246,1-11 0,2 0 0,-1 1 0,1-1 1321,-1 12 0,1 0 0,0-8 0,1-5 0,0-10 0,0-7 0</inkml:trace>
  <inkml:trace contextRef="#ctx0" brushRef="#br0" timeOffset="58024">6856 7458 24379,'0'8'734,"0"-2"-213,0-6-788,0 0 0,0 0 0</inkml:trace>
  <inkml:trace contextRef="#ctx0" brushRef="#br0" timeOffset="59184">619 9171 24206,'19'25'521,"29"-8"-493,6-13 0,8-4-1237,-15-1 1,2-2 0,2-1 1208,4 0 0,1-2 0,0 0 2,1-2 0,0 0 0,-2-2-176,-3 1 0,-1-1 0,-3-2 185,13-4 1,-6-3 470,-16 1 0,-8-4-376,-3-24 68,-38-5-51,-4 23 1,-4 1-139,-4 0 1,-2 0 230,1 3 0,1 2 1816,-18-14-1724,12 14 1397,11 10-1672,9 8-27,6 4 16,8 8 493,10 8-487,18 15-53,-10-10 0,1 1-12,3 4 1,1 2-337,-2 4 0,-3 2-19,-5 5 0,-6 3-1855,-14 6 1,-8 1 1717,-6-2 1,-3-3-1,1-12 1,0-4 0,-11 7-1</inkml:trace>
  <inkml:trace contextRef="#ctx0" brushRef="#br0" timeOffset="60575">3076 9289 22772,'0'-7'3378,"0"1"-3210,0 6-107,0 0-83,-4-54 22,5 46 5,9-18 35,1 63-91,7 23-178,-9-4-606,0 1-778,5-7-186,8-11 456,11-17 811,9-16 644,5-19 364,-2-13 347,-7-12 202,-10-6 6,-9-3-158,-7-1-178,-5 3-236,-1 6-173,0 4-107,2 5-33,2 4 16,0 6 6,-3 8-50,-4 7-57,-1 3-38,-3 2 22,-4 6-23,0-2 17,-2 3 45,3-4 56,3-2 275,1-1-404,0-3 6,0 1-6,0-2 11,0 3 29,0 1-63,0 5 35,-2 6-29,0 10 1,-1-1-18,-2 17 6,2-9 12,-2 12 10,2-7 12,-2-2-17,0-4 0,-2-3 6,-2-3-275,-1-1-974,0-4-3020,4 1 4263,2-6 0,3-3 0,1-5 0</inkml:trace>
  <inkml:trace contextRef="#ctx0" brushRef="#br0" timeOffset="61100">3442 9153 22071,'-3'-3'3435,"1"2"-2433,2 1-985,0-12-28,15 27 11,7-1 0,15 31-23,3 4 29,0-1-54,-16-23 1,1-1-110,9 7-554,13-1-668,-19-22-705,6-4-419,-3-13 319,-5-10 1148,-3-11 1008,-5-7 873,-4-9 942,-4-5 291,-3-6-502,-3-4-131,-5 1-376,-4 2-284,-3 7-231,0 11-139,1 12-102,3 12-201,2 8-123,2 7 34,0 15 266,0 18-283,0 24 5,-2-20 0,0 2-439,-1 4 0,-2 2 400,-1 1 0,0 0-126,-1 1 0,1-1-541,1-1 1,2 0-1698,1-4 0,2-2 2392,6 23 0,-1-27 0,0-18 0</inkml:trace>
  <inkml:trace contextRef="#ctx0" brushRef="#br0" timeOffset="62274">4227 9277 20408,'-3'-5'4587,"0"1"-3864,3 4-415,-30-66-140,24 35-112,-8-11 0,6-1 40,22 9 16,9-1-17,3-4 28,0-2-17,-6-4-55,-7-2 10,-5 1 12,-6 9-22,-1 14-68,-1 11-6,0 15 51,0 9-11,0 16 0,2 16 5,-2 19-14,1-25 1,0 2-12,-1 17 1,-1 1-666,-2-6 1,0-1 670,0 0 0,0-1 16,-3-4 1,0-1-267,2-10 0,1 0 255,-1 7 1,2-1-9,1-6 0,3-3 6,9 14 33,-1-23 23,12-24-34,-1-20 1258,8-19-1261,-10 7 0,0-1 0,-3 4 1,-1 1-21,13-28-5,-6 15 604,-3 16-593,7 0-11,6 10-28,6 9 5,6 11 1,0 8 22,-3 11 28,-3 5-34,-4 0 6,-4-2 0,-2-8-39,-3-7 11,-2-7 0,-3-11 17,2-12 0,-9 1 22,7-17 11,-13 18 12,3-9 33,-7 17-39,-1 2-61,-4 6 27,-4 7 0,1-2-10,-4 9 4,7-2 24,1 3 16,8-3 0,13-4-12,-2-5 1,16-9-6,-8-6 1,3-8-3360,-6-14 3371,-12 9 72,-10-23-67,-5 29 39,-9-17-22,3 22 22,-7 1-78,5 8 3375,-4 12-3381,5 4 0,-5 18-5,4 5 22,2 16 11,8-15 0,3-1 17,4 15-22,3-15 0,3-2-40,16 9 14,-7-15 1,3-1-49,3-2 1,3-4-101,12-2 0,1-4-641,18 2 753,-17-15 0,-2-6 28,3-16 39,2-15 39,-28 9 1,-3-1 16,5-22-22,-7 1 145,-4 10-134,-6 24 23,-1-4 646,-2 17-753,0 8 28,1 7 34,1 7-17,0-3-17,1 4-17,-1-7 22,0 1 18,-1-5 78,0-4-68,-2-4 51,-1-4-5,1-5-29,2-15-28,9-3-5,9-9-22,2 12 21,20-5 1,-11 17-17,17-1-5,-5 19 16,4 12-11,4 15-214,-10 0 183,-17-10 1,-2 3-337,-2 4 0,-1 1-779,2 1 1,-1 2 894,3 9 0,-3-2 0,-1-3 0,-2-5 1</inkml:trace>
  <inkml:trace contextRef="#ctx0" brushRef="#br0" timeOffset="62968">5473 9378 16740,'13'-43'1999,"-1"0"1,-1 3 0,-1 6-1026,4 7-218,-3 5-465,0 2 124,-5 8-376,-4 17 28,-4 13-39,-5 23-431,-4 18-2269,6-23 1,0 0 2145,1-3 0,1-2 0,2 9 0,1-18 0</inkml:trace>
  <inkml:trace contextRef="#ctx0" brushRef="#br0" timeOffset="63591">7485 9218 23405,'6'-47'907,"1"0"1,-2 6-1,0 7-789,-2 16-107,4 9 0,4 12 0,9 9-11,7 10-33,7 10-102,6 3-654,7 1 450,-20-18 0,2-2 59,1-2 0,0-2 67,30 5 172,-10-14 215,-12-16 184,-10-13 107,-6-15 51,-4-9-29,-4-1-11,-7 4-6,-3 15 178,-8 13-575,-9 20-73,-17 27 5,6 0 1,-2 4-409,-7 11 1,-1 5 409,9-11 1,0 2 0,0 1-584,0 3 1,1 1-1,1 1 563,1 2 0,1 0 0,2 1-71,2 1 0,2-1 0,2 3-622,2 9 0,3 3 1,1-5-239,0 2 0,4 0 944,4-5 0,4 4 0,-1-12 0,1-3 0,7 13 0</inkml:trace>
  <inkml:trace contextRef="#ctx0" brushRef="#br0" timeOffset="64299">8411 9398 17860,'17'-50'1305,"0"-1"0,-1 1 0,-2 7 0,-1 1 1,-4 3-836,-3 1 1,-6 6 28,-14-7-106,-17 23-236,-15 24-110,17 4 1,1 5-18,-4 7 1,2 5-582,0 5 0,2 4 562,4 3 0,2 3 8,5 1 1,4 0-9,3 1 1,5-2-24,3-2 1,4-2 176,3-5 0,5-2-154,19 19 11,14-19 23,11-16-473,7-24 461,-12-5 20,-13-12 1,-3-6-35,-12 5 1,-2-2 11,7-13 0,-2-3-20,-9 4 0,-5-1 11,-1-1 1,-3 0 7,-1 1 1,-2 2-38,0 3 0,-2 3 113,-4-18 846,-7 20-924,-8 15-10,-8 20-1,-4 13 568,-1 14-646,6 10 22,8 5-17,10 3-101,13-2-314,20 2 236,-2-19-263,28 1 44,-5-24-147,16-5 562,-31-6 0,0-3 11,28-12 62,-10-6 78,-12-1 107,-12 2 145,-12 5-62,-8 6-95,-4 7 271,-9 23-439,2 3-50,-3 18 33,9-6 23,11-2 11,12-7 28,10-8-17,9-7-5,5-14-1,0-11 12,-2-12 50,-10-10 34,-9-9-17,-11-8-280,-9-4 297,-8 2 6,-9 5-91,-2 20-94,0 9-23,4 17-50,5 11-403,1 9-6067,12 21 6565,2-4 0,2-2 0,-4-18 0</inkml:trace>
  <inkml:trace contextRef="#ctx0" brushRef="#br0" timeOffset="65834">11037 8882 22201,'12'-56'879,"-1"1"0,0-1 1,-1 1-1,1 3-750,2-1 0,0 6 263,2 3-95,-4 13-174,0 5-84,-7 31-33,-5 10 19,-3 21 0,0 5-19,-3 12-667,-1 4 0,0 6 692,1-14 0,0 3-3,-3-1 0,-1 5 0,0-2-21,0-6 1,0-2-1,-1 1-2,-2 6 1,-1 1 0,1-5-6,-1-2 0,0-3 0,0 1 0,1-5 11,0 2 124,3-8-79,10-27 11,22-44-34,-4 7-16,3-6 0,3-2 2,-5 9 1,1-2 16,12-15 1,2 0 536,-12 15 1,2 0-574,14-10 0,-2 4-5,-6 13 5,20-3 11,-22 25-17,18 18 17,-13-1 3,7 10 0,0 2-14,-5-3-1670,3 1 1,0-1 1663,-8-7-538,3-3 0,2-2 427,15-2-228,-13-4 0,0-3 284,12-6-68,6-12 90,-13-4 41,-12 2 1,-2-2 14,12-15 22,-3-15 1,-23 16 2525,-8-1-2543,-8 19 1617,-11 5-1616,1 8 1052,-25 9-1019,6 6-44,-15 10-7,17-3 18,-4 18-12,18-10-17,-5 15 1,15-9 10,8-5-5,9-7 23,11-10-12,8-10 11,5-13 12,3-11-23,-2-11-5,-10 4 16,0-12 6,-10 4 45,6-19 0,-8 14-6,0 1-34,-7 25 1,-4 8-34,-3 10-11,0 8-6,-2 10 6,-2 11 11,1 8-11,0 4 11,5-8-280,15 11-275,10-19-173,20 8-28,6-20 72,4-10 472,-14-8 94,2-19 236,-26-3 150,1-17 220,-16 3 128,-5 0-22,-2 7 61,-2 9-537,2 11-74,-1 6-44,4 6 17,0 14-22,4 6 21,3 13 7,3-6-12,11 9 11,-2-17 18,9 5-7,-9-16 79,7-12-73,-11-9-5,5-11-28,-8-10-1,1-5 12,-3 6-230,21-9 6,-10 23-418,9 4 1,4 4-888,14 10 163,-12 3 0,1 2 172,11 8-248,-13 2 0,0 1 714,10 8 621,-16-8 0,-1 1 858,0 5 1058,-15-5-813,-13-6 1581,-17 4-1419,4-7 349,-18 10-1278,20-10 459,-7 3-414,16-7-34,0-1-49,6-2-102,10-3-33,13-3-45,14-7 5,9-5-27,4-6 0,-12 3 24,-14 1 1,-3-1-14,-7 2 17,6-19 5,-34 22 0,-7-2 6,-10 7-23,0 4 12,3 8 16,2 11 17,1 8 12,-1 11-57,-1 8-16,3 7 5,5 4-39,8 2-151,19 2-740,23-1-817,-4-27 0,6-2 1057,1-2 1,0-4-1,17 5 1,-19-12 0</inkml:trace>
  <inkml:trace contextRef="#ctx0" brushRef="#br0" timeOffset="67467">14681 9169 19427,'5'-63'924,"0"0"0,0 1 0,-1-1 0,1 8 1,-1 0-1,-1 4 0,-1 7-619,-4 2 1,0 7-54,-4-7-135,1 27-105,1 33-1,2 31-9,2-9 1,0 5-741,1 11 1,1 3 733,-2-14 0,1 1 1,0 1-611,1 3 1,0 0 0,-1 2 564,0 1 1,-1 2-1,0-1-199,-1 1 0,-1 0 0,0-1-892,-1-1 1,0 0 0,-1 0 1139,-1-1 0,-2-1 0,2-5 0,0-3 0,0-5 0,-5 23 0</inkml:trace>
  <inkml:trace contextRef="#ctx0" brushRef="#br0" timeOffset="67920">14668 9530 17511,'-8'-56'1461,"0"-1"1,0 1 0,0-2 0,0 3-989,-4 3 1,1 7-71,1 12-116,1 4-298,22 18 83,0 12-49,34 8-1,9 3-28,-15-4 1,5-1-1106,-4-2 1,3 0 0,-2-1 1107,4 0 1,0-1-4,-4-1 0,2 0 1,-2-3-220,3-3 0,-3-1 233,-7 2 1,-2-2 13,3-3 1,-7-4 61,-15-4 56,-7-3 129,-19 3 3178,-13 8-3151,-14 9-94,-8 13-140,-1 11-29,7 9 6,13 6 822,16 2-838,18-3 44,15-6 45,15-7-39,10-13 22,5-10-3341,7-22 3274,-21 2 84,0-22 22,-27 4-5,-10-10-34,-17-2-17,-7 19 1,-3 3-57,-8-5-11,-13 0-5,25 25-34,6 2 3274,3 10-4881,16 17-4868,22 7 5655,9 6 0,-6-17 0,-8-10 0</inkml:trace>
  <inkml:trace contextRef="#ctx0" brushRef="#br0" timeOffset="69000">17352 8766 16936,'1'-4'6939,"-1"0"-6715,3-25 0,-2-6 129,-2 15-213,4-16 0,-6 4 393,-14 24-388,-3 5-77,-13 7-46,3 6-5,4 11 11,7 6-6,7 5-5,6 4-39,4 0 10,7-3 12,4-5-5,4-8 50,-2-7 139,-4-7 12,-3-4-112,-7-2-67,-7 0-11,-11 2-12,-11 6 1,-6 4 10,3 7-10,8 1-7,12 0 24,9 0-24,10 1-10,15 4 5,0-9-5,23 2-85,4-13 18,4 0-85,-1-7 1,2-3-593,-14 1 1,-1-2-619,16-2 1,0-1 1383,-17-1 0,-4 1 0,4-2 0,-14 2 0</inkml:trace>
  <inkml:trace contextRef="#ctx0" brushRef="#br0" timeOffset="69733">17927 8838 26833,'-16'-25'-23,"-2"16"-173,-1 55-543,-5 5-919,-4 0-350,7-23 0,-1-2 815,-8 6 78,-13-5 2443,26-42-376,3-1 1042,15-35-330,10 2-2551,0 12 1,0-1 1266,5-11-1082,0-10 876,-12 43-56,-1-3-96,-2 24 6,3 14-11,7 16 2589,9 14-2612,-5-20 1,3-1-77,3 2 1,2 0 884,3 0 0,1 1-3447,5 6 0,-1-1 2515,-8-10 1,-2-1 0,14 17-1,-24-28 1</inkml:trace>
  <inkml:trace contextRef="#ctx0" brushRef="#br0" timeOffset="70224">18275 8964 18098,'-13'-42'420,"0"0"0,3 2 0,0 15 2128,5 28-2498,9 20-5,7 26-14,-2-13 0,2 5-366,-2 2 0,1 3 0,-1-2 343,2 5 1,-1 2-2,-1 0 1,-2 3-1,0-2 284,-2 4 1,0-2-352,-1-8 0,0 1 0,-1-1-254,0-2 1,0-1 0,0-1-811,1 15 1,-1-4-787,-1-9 0,-1-5-1259,2 11-3379,-2-33 3429,0-33 3119,-5-23 0,-1 9 0,-2-3 1139,-3-9 1,-3-2 1668,-4-9 0,-3-2-1466,6 11 1,-1-2-1,1 2-566,-5-12 0,1-2-92,7 12 1,0-4 0,2-1 0,1 4-262,2 1 1,2 3 0,1-3-185,-1-1 1,1-2-1,1-1 1,2 3-41,3 0 1,3 1 0,1 3-3,6-15 0,3 4-136,3 10 1,3 4-247,2 10 0,3 6 201,2 6 1,2 6-23,1 4 1,2 5-1,2 4 1,-1 6-12,-1 4 0,-1 5 3,-1 7 0,-3 5 31,-2 5 0,-4 5-3,-4 2 0,-4 1 8,-5-1 1,-7 0 33,-7-3 0,-8-3 19,-18-1 1,-7-4-48,10-9 0,-4-3 24,-9-3 0,-6-1 1,5-3-20,-17-1 6,6-3 1,2-2-46,2-6-688,6-6-3888,28-6 4181,24-2 0,2 5 0,1 4 0</inkml:trace>
  <inkml:trace contextRef="#ctx0" brushRef="#br0" timeOffset="70568">19216 8761 23932,'-55'-6'299,"1"-1"0,9 0 0,5 6-92,-3 24 281,18 4-424,11 2 1,4 3-31,2 7 10,15 0 1,6-2 6,9-10-7,17 14 102,4-20 16,-1-7 176,5-5-97,-11-24-197,-18-1-3169,-6-34 3136,-10 21 178,-2-28-144,-4 17 27,-4-16-16,1 17-50,-1 6 22,1 18-50,2 12-102,-2 1 2869,0 12-8357,4 14 5612,6-1 0,0-1 0,3-13 0</inkml:trace>
  <inkml:trace contextRef="#ctx0" brushRef="#br0" timeOffset="70891">19463 8842 22582,'-2'-4'3304,"0"0"-2324,2 4-996,52-28-1,-27 30 14,12-9 0,1 6 14,-7 32-11,-3 18 28,-21-12 0,-20 1 6,-8-21-3331,-24-9 3320,22-10-114,-22-15 113,30 2-5,0-34-28,17 26-23,7-19-106,19 20-624,9 12 0,4 2-133,15-5-787,-3 10 1,2 6-1101,-22 2 0,-1 3 230,1-1 0,0 1 2554,0 3 0,-3-1 0,-6-2 0,-2 1 0</inkml:trace>
  <inkml:trace contextRef="#ctx0" brushRef="#br0" timeOffset="71183">20186 8943 26183,'7'-55'214,"0"1"0,1 11 1,1-2-1,-1 6-71,1 6 0,-1 1-797,4-18 0,-2-4 760,-5 2 1,-2 0-467,-1-2 0,-1 2 416,0 10 0,-1 1 112,-1-6 0,-2 5-33,-1 3 485,-2-4-637,2 32 0,1 17 17,2 5-5,0 31 10,2 20-251,3-22 1,1 5 0,1 0 241,-1-2 0,1-1 1,1 3-9,2 9 1,1 3 0,0-2 116,-2-9 1,1-1 0,-1 0-140,0-1 1,-1 0 0,1-1-155,3 17 0,1-1-845,0-5 0,3-3-1320,0-6 1,3-4 2352,-3-9 0,1-3 0,5 3 0,-9-19 0</inkml:trace>
  <inkml:trace contextRef="#ctx0" brushRef="#br0" timeOffset="71334">20324 8742 24715,'22'-39'278,"1"-1"1,-1 1 0,14-16 0,3 9-293,0 21 0,4 6-1621,6 0 0,4 2 1635,-9 5 0,2 0 0,-5 2 0,-3 1 0,-3 1 0,2 1 0,-1-1 0</inkml:trace>
  <inkml:trace contextRef="#ctx0" brushRef="#br0" timeOffset="72329">20434 8699 18915,'-43'-11'1047,"-1"1"0,1 0 1,-16-5-1,6 2-257,-5-3-107,21 3-245,18 4-286,24 0-81,7 3 59,43-1-80,0 4-333,-12 1 1,1 1 296,-4 0 0,-1-1-14,-1 1 0,-2-2 8,-3 0 1,-1-1-211,20-5-1392,-13-3 1594,-11 1 0,-15 4 0,-6 3 0</inkml:trace>
  <inkml:trace contextRef="#ctx0" brushRef="#br0" timeOffset="72803">19504 8794 14085,'-8'-9'6710,"1"2"-5175,7 7 632,0 0-2111,-14-39-90,11 29 51,4-21-11,13 36-29,30 12-341,4-3-647,-16-5 1,1 0 1010,1 3 0,-2-1 0,6 1 0,-12 0 0</inkml:trace>
  <inkml:trace contextRef="#ctx0" brushRef="#br0" timeOffset="75545">22072 8923 22223,'0'-63'1288,"0"0"1,0-4-1,1 10-1182,2 30 12,5-12-73,4 30 0,12 14-23,0 15 23,5 35-28,-14-14-6,-3 13 17,-15-15-3387,-11 8 3376,2-10 101,-11 2-45,15-30 61,-1-1-56,10-19 1,12-22-57,-3 4-5,5-4 0,2-4-3,-3 6 0,1 0-152,2-5 1,1 0 148,10-20 3171,6 14-3188,-8 23 17,6 0 1,5 13 10,-14 6-16,19 8-12,0 18 6,-2 9-17,-20-9 0,-3 2 23,-3 24 5,-14-1-5,-6-15-1,-15 3-10,11-24 78,-5 5-29,15-20 392,10-10-420,3-4 102,16-14-113,0-1 23,-7 6 0,1-1-17,13-19-11,2-5-5,-16 20 33,12-2-34,-19 21 17,15-2-11,-14 20-39,5 12 39,-5 1 11,2 19-5,-4 7-12,0 0-10,3 2 32,0-20-16,6-11 17,7-10-6,6-15-27,6-10 27,-8-4 14,-9-1 0,-1-2-2,6-14-1703,-9 9 1,-2 0 1690,-2-9 73,-7-19-56,-13 31-11,0-10 0,-7 25-40,3 5 12,2 3 28,2 6 3344,6 4-3350,5 3 48,6 1-47,6-3-1,1-2-39,-2-3 22,-6-1-16,-6-3-6,-4 1-807,-2-1-8295,11 0 9130,1-1 0,1 1 0,-4-2 0</inkml:trace>
  <inkml:trace contextRef="#ctx0" brushRef="#br0" timeOffset="76588">23316 8677 23108,'-2'-31'1033,"1"-1"1,-2-20-631,3 43-184,0 4-113,0 2-55,-3 16 5,-1 5 44,-5 17 46,1 4-23,0 2-39,2-3 0,3-5 28,9-8 56,7-8 28,11-8 0,17-15-134,-11-1 78,17-19 22,-19-1-5,4-12-6,-9-7-61,-7-3-45,-8 10 67,-4-4-45,-4 22-73,-2-3-55,1 17-354,-1 4-834,14 21-2016,8 0 2417,20 21 0,-17-21 0,0-1 0</inkml:trace>
  <inkml:trace contextRef="#ctx0" brushRef="#br0" timeOffset="77178">23816 8922 25947,'28'-39'239,"-1"1"1,0-1 0,-1 3 0,0-1-1,-4 3-158,-3 1 1,-1 0-789,-1-3 1,0-1 734,-1-4 0,-3-1-3,0-4 0,-2-1-11,0-3 0,-3-3-3,0-1 1,-1-1 7,0 0 1,-1 1-6,-1 3 0,-1 3 2,-1 8 1,0 3 616,-1-11-667,-3 25 345,-6 28-305,-7 21-12,-8 26-117,8-16 0,-1 3 103,0 8 1,0 3 43,0 5 1,2 3-23,0 2 1,2 0-602,1 1 0,3 0 607,0-4 1,5 0-9,9 3 0,5-3-6,-5-19 1,4-3-182,12 5 0,7-7 209,26-11-19,-16-13 0,2-5-12,2-7 1,1-7 19,9-12 0,-4-6-5,-15 7 0,-3-3 5,8-18 0,-6-6-14,-15 7 0,-4-2-515,4-15 1,-1-4 530,-7 17 0,-2 0 0,1-2-17,-1-10 0,1-2 1,-2 4 11,1-3 1,-1 2 7,-3 10 1,0-2 0,-2 7 630,0-16-552,-5 1-100,0 30 1067,-2 16-1045,1 26-23,-3 21-3,3-6 1,0 4-204,0 9 0,0 3 189,0 7 1,1 4 14,1-8 1,0 2 0,0-1-487,1-4 0,-1-1 0,1 0 488,0-2 0,1 1 1,0-1-71,1 19 1,2-3-389,1-13 0,0-1-1704,5 17 1,1-2-491,-4-23 0,1-2 2658,2 3 0,0-7 0,-4-17 0,0-3 0</inkml:trace>
  <inkml:trace contextRef="#ctx0" brushRef="#br0" timeOffset="77537">24503 8592 19664,'-5'-6'5527,"1"0"-5292,-8-22 1,3-6-140,18 8-85,-16-10 0,6 2 17,45 17-34,4 9 6,-15 4 0,3 0 25,16 0 1,0-1-24,-20 3 1,-1-1-161,11-1 1,-2 0 169,0-6 10,-7 1 40,-2-2 16,-15 2 40,-10-1-62,-5 4 179,-1-5 444,0 2-298,1-3 50,4-4-274,-1 5-107,0 2-16,-2 9-6,-4 13 28,-3 22-56,1 10-12,-1 16 1,4-3-6,3-14-212,4 8-835,4-13-2011,6 5 3075,7-8 0,-11-17 0,1-8 0</inkml:trace>
  <inkml:trace contextRef="#ctx0" brushRef="#br0" timeOffset="77921">25242 8116 22094,'-10'-3'2173,"1"0"-1377,9 3-1379,0 0-4956,44-36 5539,-26 34 0,27-33 0,-37 42 0</inkml:trace>
  <inkml:trace contextRef="#ctx0" brushRef="#br0" timeOffset="78430">25502 8237 26474,'-8'45'149,"1"1"0,-1 0 0,0 1 0,2 1 0,1-1-129,5-1 1,2 0 0,0 0-1070,-1 2 1,1 0 0,-1 0 1066,2 0 1,-1 0 0,0 0-8,-1-2 0,-1-1 0,-1 0-74,-4 17 1,-2-2 51,-3-9 0,-3-4 5,3-13 1,-4-5 669,-26 12-714,14-34 50,-11-19 22,13-28-16,13 8 0,2-2 639,2 3 0,1-3-651,1-8 1,2-6 0,0 2-388,2-12 0,2-2 398,0 1 1,0-3 0,2 0-3,1 5 1,2 2 0,-1 0-1,2-1 1,1 1 0,0 0 3,0 4 1,1 0 0,0 3-3,0 5 1,1 1-1,1 3-167,5-9 1,3 5 147,1 11 0,4 4 0,1 9 0,4 5-12,2 4 1,1 6 5,1 5 1,0 5-4,-2 3 1,-2 5 2,-3 6 1,-3 4 10,-4 2 1,-5 4 8,-4 2 0,-6 2 0,-7 0 0,-6-1-11,-6-1 0,-6-2-12,-6-3 1,-4-2-73,-2-3 0,-2-3-309,1-3 1,0-2-2336,-25 6 2739,12-12 0,23-5 0,10-4 0</inkml:trace>
  <inkml:trace contextRef="#ctx0" brushRef="#br0" timeOffset="79138">25969 8462 25698,'21'-45'112,"1"1"0,0-1 0,-2 1 0,1 1 0,-2 3-79,1 0 1,-1 2-979,0-6 1,-1-3 977,0-5 1,-1-1-9,-1-5 1,-2-1 38,0-1 0,-2 1-8,-3 4 0,-1 3 292,-2 10 0,-2 4-281,-1-9 365,-4 26-460,-6 24 159,-7 21-108,-9 24-32,9-14 1,1 3 213,0 7 1,0 3-198,3 5 0,1 2-573,1 1 1,2 0 544,2 1 1,0-1 8,2-1 0,0-1-369,3-2 1,3-2 306,2-2 0,3-3-285,4-5 0,4-4-6,4-6 0,3-5-538,31 5 404,-7-20-34,-12-17 0,-1-7 448,7-18 123,-14 5 0,-3-2 64,-9 1 1,-4 0 333,6-28 773,-8 9-515,-5 11 1034,-7 14-1538,0 10 866,-3 7-1029,3 5 398,-2 7-426,3 4 74,1 6-46,7 3 22,6-2 6,11-4 22,6-6 12,4-7-12,-4-10 6,-5-9-28,-9-13-28,-8-6 34,-6-6 5,-7 0 45,-3 7 34,-6 9-45,-3 12-17,-2 8-51,-4 11-16,-4 12 5,-3 13-27,-1 13-12,2 11-335,6 6 341,10 4-179,16 0-289,5-31 0,4-1-1425,7 1 0,3-2 1579,1-4 1,-1-2 0,11 6-1,-13-14 1</inkml:trace>
  <inkml:trace contextRef="#ctx0" brushRef="#br0" timeOffset="79914">28102 7982 17636,'3'-47'2214,"-1"0"0,-2-4 1,-4 9-1930,-2 19-5,-12-4-134,2 28-51,-12 15-17,-10 19-44,9-3 0,-1 2-29,8-7 1,0 0-4,-9 14 1,3 2-298,13-13 1,3 1 291,-1 8 1,4 2-7,5-3 1,7 1-1570,12 4 0,6-3 1589,14 12-11,2-22 0,5-6-209,-7-14 1,2-4 208,11 1 0,1-4 0,-1-5 0,-1-6-990,3-7 0,-5-4 993,-15 4 0,-4-2 98,2-9 0,-6-2-78,-9-12 2164,-3-8-1991,-14 9 458,-13 12-458,-9 16 3242,-1 9-3303,-8 14 68,9 5-191,-3 11-1,14-2 0,10-2 23,20-3 10,12-7-10,17-2 0,8-4 44,0-8-3341,-3-14 3285,-20 1 51,-7-20 11,-17 1-22,-9-15 44,-12-11-72,-5 13-6,-2 3-17,10 25-28,4 8 3359,4 7-3438,2 12 18,2-2-1199,12 26 117,-1-16-4009,19 20 5169,-8-18 0,-2-2 0,-9-9 0</inkml:trace>
  <inkml:trace contextRef="#ctx0" brushRef="#br0" timeOffset="80937">28808 8097 26704,'-7'1'56,"1"6"-28,4 50 6,-4-11-29,-2-13 23,-5 1 17,5-19 117,-1 1-16,6-14-90,3-11-22,3 0-1,4-14 12,7-11-23,-3 5 57,10-30-12,-9 22-5,4-14-40,-7 22 0,3 5-33,11 11 11,-5 4 0,14 9 6,-16 4-1,10 12 1,-4 12-12,-4 5-16,-3 7 11,-14-8 22,-3-8 0,-1-9 28,-1-6 90,2-8-73,2-7-22,2-7-17,5-16-12,2 0 6,2 0 1,2 2 10,-3 9-16,1 1 10,4 3-21,-2 10-12,7 2 6,-4 5-34,16 13-39,-8 1 6,7 4-527,1 10-314,-11-10 242,3 4-2825,-2-3 540,-7-10 1276,6 0 1619,-7-9 464,-3-6 1346,-1-6 793,0-7 237,10-7-1708,-2 3-287,3 3-280,-11 10-391,-5 4-18,-4 7-77,-1 3 10,-3 30 12,-2 3-26,1-8 0,0 1 4,-4 16 4,2-10 1,-1 2 11,-3 19-167,3-18 0,0 1 117,-4 19 11,3-13 39,3-15 0,2-16 72,7-19-77,6-15-12,6-18 28,1-18-33,-6 2 19,-7-2 0,-2-4-599,-1 10 0,-1-2 583,1 2 0,-1-3 1,2 0 3,0 6 0,1 1 0,2 0-2,3-20 0,3 0 0,5 5 1,3 2-323,3 6 1,3 5 315,2 7 1,3 5-29,1 7 1,1 4 29,0 7 0,1 4-1,-1 4 0,0 4-29,26 13-10,-8 15 21,-18 21-4,-19 15 4,-17-27 1,-6 1-363,-6 1 1,-5-1 392,-6 0 1,-5-4-6,-3-2 0,-2-4-20,8-6 1,-3-3-74,-16 2 1,1-3-140,-1-4-496,2-4 0,2-5-5784,13-9 5930,-3-3 1,27 1 0,7 2-1</inkml:trace>
  <inkml:trace contextRef="#ctx0" brushRef="#br0" timeOffset="81337">30102 7716 19742,'0'-5'4458,"0"1"-3371,0 4-588,-67-7-382,41 14-195,-16-1 0,1 7 157,17 29 16,3 17-50,15-27 0,4 0 58,5 1 1,4-1-62,3 0 0,3-1-11,5-1 0,2-2 19,2-2 1,1-4 89,22 8 28,-5-16-68,-3-22-88,-10-4 88,7-30-60,-17 3-12,-5 10 0,-1-2 5,1-25 1,-3 1 33,-5 4 200,-6 9-233,-12 10-23,-12 13-33,-13 9-1,-2 9-27,4 9-191,12 9-571,12 9-1070,21 4-2475,14 0 3509,9-6 0,-9-11 0,-8-6 0</inkml:trace>
  <inkml:trace contextRef="#ctx0" brushRef="#br0" timeOffset="82521">30549 7786 26474,'10'30'56,"0"4"-50,0 14 5,-3-3 28,-3-7-5,-3-9 89,-3-10 140,0-9 79,-1-8-303,5-17-28,7-6 1,-1-4 10,10-5-22,-2 10 6,5-3 16,-1 5 0,1 8-16,-1 8-12,3 8 18,4 6-18,1 7-11,3 3 6,-3 2 11,-2-5 0,-5-4 11,-4-7 12,-1-5 10,5-7-38,7-5 5,5-6-3364,3-13 3380,-13 6-4,0-19 27,-18 4-6,-3-10-5,-9 2-16,-7 10-1,-3 11-22,2 13-12,1 6 3404,2 10-3398,1 6 6,-2 11 5,1 9-10,1 7 4,5 3-32,10 0-119,14-3-279,16-3-90,-3-15 0,3-3 140,14 6 25,-11-11 0,-2-4-76,3-5 348,2-7 151,-17-8 73,-12-9 140,-10-7 139,-5-3 58,1-2 223,-1-4-493,3 13 78,4-2-117,3 16-140,0 3 5,4 6 12,-1 12-34,2 7 0,-2 9-12,-3 5-21,-5-2 38,-5-4 23,-2-5-28,-2-7 84,3-6 34,2-4-62,6-6-28,6-4-22,6-4-18,11-5 12,-8 6 0,5-2 12,-11 8-7,-2 1-5,0 5 0,-4 2 17,3 5-11,3 1-6,-3-3 5,8 1-33,3-5 45,14-1-28,13-1 22,10-4 28,-17-4 0,-1-2-5,14-5 11,-18-3 0,-3-3-326,-1-22 298,-13 9-1,-3-2-322,-3-6 0,-3-3 311,-1-4 1,-2-2 0,-1 1 0,-1-1-1,0 3 1,-1 2 5,1 5 0,0 2 51,2-19 44,0 16-89,-3 20-17,-1 10 292,-2 9-298,-4 10 675,-5 7-669,-8 16 67,-7 13-59,8-8 1,1 2-15,-5 19-412,9-9 0,3 2 412,7-12 1,4 1-9,1 12 0,3 2-29,3-12 0,2 2 0,1-2-164,6 12 0,2-2 16,-1-3 1,2-3-493,-2-9 0,0-5-7241,9 6 7924,-5-9 0,-8-16 0,-13-13 0</inkml:trace>
  <inkml:trace contextRef="#ctx0" brushRef="#br0" timeOffset="82703">31854 7716 23999,'40'-28'21,"0"-1"0,1 1 0,7-12 0,0 12-257,-3 29 1,-3 8-129,6-1-1210,3 5 0,0 3-4910,0 3 2322,-18-6 1,-3-1 3166,-3 0 0,-15-6 0,-9-4 0</inkml:trace>
  <inkml:trace contextRef="#ctx0" brushRef="#br0" timeOffset="82955">32449 7652 10433,'-5'-8'9516,"1"2"-7382,4 6-1305,0 0 890,-11-75-928,5 48-517,0-16 0,-2 3 51,4 28-230,0 6-72,1 3-1,1 8-5,1 9 84,-1 32-51,9 11-572,-1-16 0,2 1 527,0-10 1,2 0-3,4 9 0,0 0-6,-2-3 0,-1 0 0,-5 1 0,-2-1-8,-2 18-73,-34-26-33,4-26-505,-27-7-1019,7-9-1588,16-2 0,2-1-1700,-7-8 4168,5-9 1,26 23-1,1 0 1</inkml:trace>
  <inkml:trace contextRef="#ctx0" brushRef="#br0" timeOffset="83079">32245 7692 17697,'0'-4'5579,"1"1"-4140,-1 3-2055,-18 22-5993,-4 17 6609,-14 13 0,16-13 0,7-18 0</inkml:trace>
  <inkml:trace contextRef="#ctx0" brushRef="#br0" timeOffset="84821">2062 11403 26648,'9'-58'87,"0"0"1,2 0 0,5 3-63,4 15 1,2 1-833,2-5 1,0 0 820,-1-3 0,-3-1-3,-3-1 1,-4 0-4,-3 11 1,-4-2 7,-7-18 1,-6 2 5,-2 20 1,-2 2 135,-5-11 1,-4 4-159,-19 5 329,-4 36-329,-3 29 6,8 11-17,12 5 0,4 7-825,11-9 1,3 2 832,-5 7 0,3 4-29,10-6 1,5 4-1,1-3 7,2 10 0,1 0-30,1-3 1,0 4 0,2-2-161,-2-10 1,1-1-1,0 0-1471,3 4 0,0 1 1,-1-4 758,0 0 0,1-3-2610,2 5 0,-1-8 3481,-4-18 0,-3-6 1,-5-15-1</inkml:trace>
  <inkml:trace contextRef="#ctx0" brushRef="#br0" timeOffset="85830">1941 11351 18231,'-16'-47'920,"0"-1"1,1 1 0,1 4 0,1 1 0,5 4-801,4 2 1,6 3-43,17-26-67,0 31 1,5 2-816,10-1 0,4 1 815,8-1 1,6 1-24,-5 3 1,5 0 0,-4 1-503,5-1 1,0-1 505,-3 1 1,3-1-1,-4 0 8,-3-3 0,-2 0 170,-1 1 0,0-2-145,4-13 0,-6 1 143,-6-4-25,-13 16 0,-5 2 451,-11 5-129,-8 13 582,-2 5-924,-3 13 1450,2 2-1203,-12 46-289,9-28 0,0 2-56,-5 17 0,-1 5 20,2-3 0,-1 1-591,0 4 0,-1 0 563,-1 1 0,1 1 14,0-3 0,0-1-23,2-5 0,1-3-68,4-7 0,1-4 121,-1 15 107,5-24 0,5-22 392,6-22-526,17-30-23,-5 7 6,-4 7 0,2-1 39,7-11-23,6-7-21,-3 13 1166,-5 14-1194,-4 14 160,-1 11-161,1 12 17,1 9 0,-1 7 6,0 5 5,0-3-17,4-5 6,6-8 6,7-10-6,5-14 5,3-10 1,-1-13-12,-6-7-5,-9-6 17,-11 9 89,-6-18-84,-8 16 12,-2-1 27,-4 14-50,-3 19 6,-3 0-12,-5 11-11,2 1-5,-9 21 27,8-3 35,-1 15-52,8-12-94,16 11-84,9-13-219,19 7-84,12-16 101,8-11 202,2-15 162,-8-9 67,-13-8 56,-18-4 56,-11-1 56,-7 1 219,-3 1-292,0 11 62,0 2-112,-1 13-72,1 1-12,0 11 22,2 17-22,0-2 6,0 22-1,-2-7 6,-4 12-5,-2-3-23,-1-7 68,0-12 111,2-13-39,3-16-84,8-15-27,6-12 16,12-13 28,6-7-17,6 1-6,3 4-16,-1 10 6,0 9-1,-3 13-33,2 12 0,-14 6-12,2 15 6,-15 7-151,3 13-571,1 10-311,-5-23 0,3 0 1050,7 6 0,-1-3 0,4 5 0,3-3 0</inkml:trace>
  <inkml:trace contextRef="#ctx0" brushRef="#br0" timeOffset="86522">5794 10835 22847,'4'-62'969,"0"0"0,-1 11 0,1 10-924,4 19 272,3 22-261,1 20-5,5 22-57,-4-1 1,-1 5-652,-2-1 1,0 0 642,0 1 0,0 1-53,-1-1 0,1-2-257,1-8 0,1-1-21,5 7 0,2-2-11,1-6 1,3-4-89,21 9 203,-5-25 252,-8-27 146,-8-19 78,-12 0 1,-3-3-24,0 2 1,-1-2 44,1-7 1,-1 1 17,2-12 812,0 1-639,-4 24-95,-1 4-291,-5 22-23,-10 22 0,-10 25-28,-1 2 375,5-8 1,-1 4-376,-3 8 1,-1 3-745,-2 3 1,-1 2 720,6-13 1,0 2 0,1-2-98,-4 14 0,2-3-82,5-12 1,2-1-729,3 9 0,3 0-3997,7-6 1,3-2 3398,-1-9 0,0-2 0,7 24 1,-6-50-1</inkml:trace>
  <inkml:trace contextRef="#ctx0" brushRef="#br0" timeOffset="87230">6736 11225 19053,'4'-52'1365,"0"1"0,1-1 0,0-14 1,-4 6-812,-7 22 1,-4 8-297,-15 3-90,-18 32-90,10 16-5,10 1 0,1 5-190,5 0 0,2 3 167,-6 19 0,2 2-42,6-16 1,3 1 13,-1 23 1,6-3-17,7-11 8,7-3 0,6-4 25,17-10-17,2-11 1,2-5 5,9-8 0,-8-9 0,-3-5 0,-2-7 39,17-20 0,-20-6-17,-14 4 1,-3-2-23,1-18 14,-13 6 0,-3 2-14,-3 8 5,-2 5 1,-2 1 78,-5 3 120,-7-2-204,2 19-28,-2 16-16,7 9-24,-5 19 18,3 14-6,4 6-62,5 11-106,18-12-190,12-2 128,3-14-9,24-4-75,-12-20 1,2-4 262,-6 1 1,0-2-760,29-9 0,-3-5 844,-9-4 10,-8 0 1,-3-3 90,-10-8 252,-2-13-180,-16 14 353,-7-6-358,-10 24-107,-3 4-56,-3 11-5,-5 22-6,9 1 1490,0 15-1473,14-6 11,7-3-22,4-11 39,19 3-1,-6-17 12,18 0-5,-4-17-6,0-11-12,-10-2 96,5-22 22,-20 5 17,2-19-22,-15 5-45,-9 3-23,-2 4-39,-2 9-72,3 12-91,3 11-492,10 12-2027,11 12-2348,8 2 4991,17 5 0,-25-12 0,2 1 0</inkml:trace>
  <inkml:trace contextRef="#ctx0" brushRef="#br0" timeOffset="87704">9127 10986 23030,'28'-37'550,"0"-1"0,0 1 1,8-12-1,-4 10-354,-10 22 395,-12 21-372,-5 18-57,-11 20-67,-4 13-55,-2 8-7,4-5-10,11-8 38,12-11 162,11-13-156,13-13 85,6-14-91,4-13-27,-21-2 0,-2-3-6,9-9 0,2-20 22,-22 9-39,-1-11-11,-8 0 45,-3 6-45,0 9-185,1 12-400,6 10-1543,6 14-2280,11 11 4408,14 12 0,-17-9 0,0 0 0</inkml:trace>
  <inkml:trace contextRef="#ctx0" brushRef="#br0" timeOffset="88129">10295 10876 25595,'-12'-54'664,"0"0"1,2 6 0,-2 7-430,-4 16-89,3 10-96,7 6-39,4 8-44,16 19 27,-2-2 34,19 27-17,-5 1-17,-10-15 1,0 1 2,-2 0 0,-3 1 15,7 26 4,-9-7-16,-5-8-72,-3-9-259,-2-9-408,-2-10 218,0-6-1260,-13-13 1148,-4-8 521,-16-13 162,-3-7 135,-2-9 224,7-4 173,11 0 46,13 2-57,14 7-72,8 8-113,3 9-240,-1 9-107,-5 10 17,-4 13-28,-4 14-34,-10 14-38,-8 10-500,-10 5-866,13-26 0,0 1 1410,1 2 0,1-2 0,-1 4 0,5-5 0</inkml:trace>
  <inkml:trace contextRef="#ctx0" brushRef="#br0" timeOffset="88496">10653 10875 22408,'0'-7'4156,"0"2"-3540,0 5-218,0 0-393,2-50 1,3 39-1,8-35 29,9 50-17,16-1-12,14-5 29,10-5-20,-30 0 0,-1-1 3,24-13 39,-14-6 5,-18-6 23,-11-2-5,-18 2 94,-26 7-122,0 12 72,-31 12-17,15 15-72,18-2 0,1 2-29,-20 23-389,13 12 384,13 10-1707,19-15 0,5 1 1472,8 18-429,10-14 0,11-1-2334,8-12 0,5-5 2998,8 6 0,-3-3 0,5 1 0,-31-23 0</inkml:trace>
  <inkml:trace contextRef="#ctx0" brushRef="#br0" timeOffset="89196">13292 10761 21343,'0'-8'4090,"0"2"-3306,0 6-353,-17-62-246,12 47-135,-13-44-5,17 78-28,0-3 5,0 23 17,7-7-11,4 7-5,13-4 27,18-6-16,-1-12 5,0-9 11,-5-18 46,-7-18-63,-4-9 6,-5-16-5,-12 14 0,-7-12 5,-6 11 73,-6-6-45,-4 18-5,-6 10-51,-2 23-6,3 3 7,-8 19-1,6 4 0,9-2 0,1 3-44,-5 27-586,11-21 1,2-1 590,3 14-48,4-19 1,4-1-527,8 3 0,4-2-334,12 21-2013,15-17 0,8-6-1967,-14-19 1,1-4 3861,7 5 0,-2-3 1,8-8-1,-38-1 1</inkml:trace>
  <inkml:trace contextRef="#ctx0" brushRef="#br0" timeOffset="89512">14108 10892 23318,'-50'-19'173,"0"0"1,5 3 0,7 12-152,10 37 12,2 20-28,16-25 1252,-9 30-1448,7-29-376,-11 11 135,2-19-183,-30-1 469,12-18 206,-14-15 124,27-27 173,19-22-239,12 26 1,3 1 172,10-22-54,-2 27 0,3 4 929,21-10-1060,6 9-79,-1 10 16,-13 23 1,0 8-5,20 19-172,-21-12 0,0 5 143,4 17 0,-4 3-203,-12-11 0,-2 2-125,6 15 1,-1 3-1233,-7-11 1,-3-1 1548,0-6 0,-2-4 0,3 10 0,-4-21 0</inkml:trace>
  <inkml:trace contextRef="#ctx0" brushRef="#br0" timeOffset="89996">14550 11022 26486,'-19'-42'380,"0"-1"1,2 6 0,6 16-342,18 44 12,8 31-18,2 5-357,-6-18 1,-1 5 0,0-1 337,-1 9 0,-1 2-437,-1-3 1,0 4-1,-1-1 412,-3-7 0,-1-2 0,-1 1-17,-2-1 0,-2 0 0,-1-1-1002,0-1 0,-3 0 0,0-3 797,-3 7 1,-3-2-384,-10 9 0,-2-6 427,-6-8 218,-11 1 469,16-61-419,3-30-40,10 9 0,2-4-589,-1-9 1,1-5 573,4 12 1,1-2-1,0 1-16,0-12 1,2-3 183,4 11 1,2-5 0,1-1 0,3 4-177,3-1 1,2 3 0,2-3-9,0-1 1,2-3-1,1 1 1,2 3-6,6-2 1,3 5 0,2 2-188,-2 6 1,2 2-1,1 4 187,13-9 0,1 7-3,-3 8 0,0 6 8,-3 7 1,0 3-1,-2 6 1,-1 2-9,16 1-55,-18 10 0,-3 5 50,1 11 2327,3 20-2283,-43 4-22,-11-7 8,-7-14 0,-8-3 444,-12-1 0,-4-1-455,1 0 0,-1-1 2,-7-1 1,1-1 310,20-7 0,5-1-2315,-10 1-7843,27-6 8817,16-4 1,9-1-1</inkml:trace>
  <inkml:trace contextRef="#ctx0" brushRef="#br0" timeOffset="90338">15505 10718 19574,'-1'-4'5041,"1"0"-4072,0 4-420,-61-25-202,32 25-244,-10-7 1,0 6 75,8 45-145,12-8-1,10-4 1,4 1 28,12 14 11,12 13-31,-4-31 0,4-2 47,26 18 34,1-15 1,-6-13-40,-10-19 11,-10-14-34,-8-16-16,-4-10 34,-5-9-1,-1-1-28,-2 1-27,0 7 10,0 9-55,-2 11-191,-2 12-89,0 7-1619,-1 10 1921,5 9 0,0-5 0,2 3 0</inkml:trace>
  <inkml:trace contextRef="#ctx0" brushRef="#br0" timeOffset="90646">15827 10739 23349,'2'-6'3333,"0"0"-3025,-2 6-202,0 0-61,63-32-23,-30 47-5,8-18 0,-1 4 0,-11 52-40,-11-2 12,-9-8 67,-15-9 17,-6-14-12,-7-12 1,0-16 5,4-12-16,6-13-29,7-6-16,12-3-57,12 1-369,15 6-1367,13 13-5664,10 10 7451,-5 11 0,-20 2 0,-16 0 0</inkml:trace>
  <inkml:trace contextRef="#ctx0" brushRef="#br0" timeOffset="91011">16549 10988 27879,'22'-39'54,"-1"0"1,0 0 0,9-18-1,-4 3-29,-8 19 1,-2 1-499,-3-6 1,-1-1 488,-1-4 1,-1-2-444,-2-2 0,0-1 447,-2 0 0,-1 1 2,-2 4 0,0 3 470,-2-18-312,-8 15-133,-1 31-47,-6 5 464,-2 28-453,-3 19-5,7-6 0,2 3 16,-1 8 0,3 3-22,0 7 0,4 2-608,3 3 0,4 2 579,5 1 1,5 0-8,4-11 1,4 1 0,0-3-16,2 2 1,3-2-129,1-5 0,4 1 0,-1-5-535,0-6 0,1-4-1108,6 4 0,1-4 1822,-3-9 0,-2-5 0,3 1 0,-8-13 0</inkml:trace>
  <inkml:trace contextRef="#ctx0" brushRef="#br0" timeOffset="91163">16754 10656 23920,'-15'-44'478,"0"0"0,-2 4 0,13 11-416,58 23-107,7 7-914,-21 2 1,3 0-977,2 2 0,-1 0 1935,-5 1 0,-3 0 0,11 1 0,-22-4 0</inkml:trace>
  <inkml:trace contextRef="#ctx0" brushRef="#br0" timeOffset="91755">12782 10446 19652,'0'-5'3747,"0"1"-2447,0 4-1312,-19-14-55,19 18-241,-4-2-442,28 22-1166,21 5 471,-4-11 336,4-5 874,-20-10 459,-5-14 79,-15 4 1488,1-18-328,-12 10-332,-3-3-722,-3 9 106,-6 5-224,3 6-151,-3 6-89,5 13-214,11 4-2340,16 8 1655,9-7 0,-3-9 0,-6-8 0</inkml:trace>
  <inkml:trace contextRef="#ctx0" brushRef="#br0" timeOffset="92330">17789 10251 22094,'-6'-44'1198,"0"1"1,2 3 0,-1 12-1087,-3 24-84,2 10-28,1 1-11,-1 24-123,4-1-567,8 18-111,4-16-5327,26 14 533,-13-23 5606,17 12 0,-27-26 0,-1-2 0</inkml:trace>
  <inkml:trace contextRef="#ctx0" brushRef="#br0" timeOffset="92455">17895 10342 25797,'9'-27'-5086,"0"18"5086,1 50 0,-3-13 0,-5-12 0</inkml:trace>
  <inkml:trace contextRef="#ctx0" brushRef="#br0" timeOffset="93171">19512 10919 21265,'-9'-57'1409,"1"0"1,1 6 0,-2 9-889,-10 18-263,3 10-180,-1 6-50,6 22 6,4 19-12,3 24-19,5-21 0,2 2-423,1 6 1,2 0 377,2 3 0,1 1-165,1 1 0,0 1-407,1 0 0,-1 0-814,1-1 0,0-2-2319,-1-5 0,1-3 3747,7 19 0,-7-27 0,-4-18 0</inkml:trace>
  <inkml:trace contextRef="#ctx0" brushRef="#br0" timeOffset="94087">19770 11091 22576,'-34'-44'681,"0"-1"1,3 5-1,-1 11-440,-7 24-73,-2 14-6,-2 12 18,-3 13-85,21-14 1,1 2-239,0 0 0,2 1 205,-12 22 130,15-4-142,34 3-39,4-17 6,7-9 0,6-3-586,26 1 552,-19-8 0,3 0-17,0-1 1,1-3-54,0 0 0,0-1-129,0-2 1,-1-1-130,-1-1 1,0-1-107,-1-2 0,-1-1-71,-4-2 1,-2-1 118,18-11-2510,-19-12 2981,-17 9 234,-13-12 275,-9 15 593,-4-3-409,0 5 91,2 6-661,5 5 83,2 2-123,2 4 3275,0-1-3415,5 3 17,2-1 28,11 0-33,-5-2 27,8-6 6,-6-4-17,2-9 12,-3-4 10,-2-6-16,-7-1-3325,-4-1 3319,-4 12 34,-4 0 22,-5 15-33,-4 1-23,-4 10-17,-1 7-22,2 19 6,7-7 3375,3 29-3370,12-19-17,9 14-5,3-19-11,17-1-29,5-13 40,-7-7 0,3-4-6,21-6 6,-3-6 11,-16-17 11,-16-2 23,2-12-17,-4-3 22,4-7-22,-7 17 22,3-1 62,-10 20 16,-1 1-94,-4 5-29,-1 3 28,-1 3-10,3 4-12,6 3 0,4 1-17,7-1 34,0-4-1,-3-4 40,-1-6 23,-6-5 78,-2-5 162,-3 0 95,-5 2-291,-1 7-89,0 2-23,-2 12 40,-10 31-18,-6 18-25,3-10 1,-1 2-313,4-8 0,-1 0 301,-5 15 0,0 3-724,5-7 1,2 2 602,3-8 1,0 2 0,3 3-1654,2 10 0,3 2 0,1-2 1777,1-14 0,1-1 0,1-2 0,1 17 0,2-8 0,0-12 0</inkml:trace>
  <inkml:trace contextRef="#ctx0" brushRef="#br0" timeOffset="95841">20348 10830 18632,'-2'-3'5451,"1"0"-4191,1 3-1013,3-24-51,-2 34-101,5-10-62,-4 33-21,6 13-505,5-7 493,6-9 0,1-1 0,-1 0 0,12 1 0</inkml:trace>
  <inkml:trace contextRef="#ctx0" brushRef="#br0" timeOffset="97202">21025 11071 15676,'-1'-6'6043,"-1"2"-4671,4-60-425,4 33-597,-2-8 0,1 0 137,7 12-195,-2 9-169,-6 9-67,-1 9 34,-8 14-3376,-10 27 3314,2-6-14,-1-2 0,1 0-15,-3 12 12,2 11-11,11-9 23,14-10 10,15-13 23,13-11 12,8-15-35,3-13 40,-4-12 45,-8-8 16,-10-2 79,-12 1 3414,-8 7-3476,-10 9-94,-3 11-63,-4 9 18,-1 9 21,1 15-27,3-4-1,1 16-27,8-11 11,8 5 11,8-7 11,13-6 0,10-9 0,7-8 29,2-10-1,-6-7 6,-8-11 11,-12-7-17,-12-4 0,-7-3-5,-9 1-23,0 5 0,-3 8-33,2 10-18,2 9-144,4 10-544,12 9-1115,12 7-2168,20 4 4011,-16-9 0,0 0 0,6 0 0,-3-2 0</inkml:trace>
  <inkml:trace contextRef="#ctx0" brushRef="#br0" timeOffset="97560">22186 10900 24587,'-6'-40'535,"0"0"1,-1 4 0,-3 10-340,-18 24-78,-7 15-73,5 8 0,0 4-29,-6 8-10,11-6 0,3 0 22,6 9-12,7 1-16,3 6 45,16-7 11,8-11 11,10-10 12,4-12-23,0-14 61,-4-12 29,-5-11 89,-8-20-179,-7 14 6,-10-18-34,-4 23 56,-6-6-73,5 18-50,-3 5-124,9 16-1069,5 12 179,4-1-3114,21 16 4167,11-6 0,-12-5 0,1-2 0</inkml:trace>
  <inkml:trace contextRef="#ctx0" brushRef="#br0" timeOffset="97884">22501 10741 19770,'0'-6'5539,"0"1"-4463,0 5-1071,11-48 12,14 52 0,0-41-17,17 72 28,-15-5-22,-2 9-12,-13 0 17,-20-5 0,-15-10 40,-17-12-46,10-10 35,-4-16 27,21-7-34,4-11-16,13-3-6,20-7 1,0 15-46,26-1-218,-2 21-813,-6 6 1,2 3-1343,19 3 2407,-11 5 0,-5 1 0,-17-3 0,12 5 0</inkml:trace>
  <inkml:trace contextRef="#ctx0" brushRef="#br0" timeOffset="98358">23312 10972 25797,'21'-46'379,"1"0"0,-2-4 0,-10 7-200,-23 16-123,-4-5 45,-23 12-57,-2 12 24,-18 2-35,-2 16-22,26 1 1,1 4-12,-17 17-17,9 2 17,24-2 11,16-8-33,24 8 22,13-12 5,12-5-2,-13-14 0,2-4 11,-2-3 0,1-3-1691,19-9 1,-1-4 1679,-15 6 0,-2-3 5,11-11 0,-7-4-42,-18 6 1,-5-1 52,3-10 1,-2-3 5,-5-3 0,-2-4-270,-4 7 1,-2-2 0,1 1 297,0-10 1,0 1 32,-1-6 1,0 6-107,0-5 104,-1 27 16,-2 16-94,-1 11 2869,1 7-2870,3 12 1,6 38 5,-1-6-227,0-2 1,-1 5 189,-1-9 1,-2 1-217,-1 3 1,-1 4-1,0-1-385,-3-6 0,0-1 0,-2 2 627,1 9 0,-2 1 0,0-6 0,0-12 0,-1-3 0,-2 24 0</inkml:trace>
  <inkml:trace contextRef="#ctx0" brushRef="#br0" timeOffset="98501">24087 10990 24003,'-19'-48'45,"0"-1"0,2 4 0,5 8-3098,8 19 3053,8 7 0,0 9 0,1 2 0</inkml:trace>
  <inkml:trace contextRef="#ctx0" brushRef="#br0" timeOffset="100330">1827 12643 18392,'0'-4'2758,"-27"-25"1,-10-2-2608,13 16-92,-13-16 0,0 5 137,12 29-135,7 1 23,-16 17-67,19-6-11,-9 18 5,17-5 39,5 22-38,6-14-12,11 20 5,6-17 6,-2-12 1,2 1 16,20 14-9,-16-21 1,0-2 120,13 3 201,-16-12-167,-9-4-5,-19-6-136,-10-1-16,-17 0-6,-16-1-5,-13 2-23,30 1 0,0 0-61,-27 3-141,14-2-1276,12 0-169,18-4 1664,8-4 0,8 4 0,1-4 0</inkml:trace>
  <inkml:trace contextRef="#ctx0" brushRef="#br0" timeOffset="100755">2015 12813 26654,'11'19'61,"1"5"-61,2 19-50,3-1-185,5 0-314,7-7-303,8-8-156,19-13 874,-17-11 94,16-13 186,-27-11 190,0-12 157,-9-10 72,-9-5-15,-5 1-74,-3 6-101,-4 10-106,-1 10-135,-2 11-128,-2 10-1,-3 17 1,-7 18 0,-7 22-6,8-21 0,0 2-535,-2 4 0,0 2 454,1 2 0,0 2-317,2 1 1,3 1-861,3-1 1,3 1-2552,6-2 0,4-2 3199,3-8 1,1-4 0,6 7 0,-2-21-1</inkml:trace>
  <inkml:trace contextRef="#ctx0" brushRef="#br0" timeOffset="101337">2641 13108 21086,'5'-61'1462,"0"0"0,0 7 0,2 6-1014,9 2-196,2 17-118,1 14-72,2 14-28,-1 17 10,-1 17 24,-6 17 10,-8 10-156,-7-28 1,-3 0 88,-1 0 0,-1-1 0,-9 21-16,3-11 61,6-16 95,5-14-22,3-14-79,3-9 0,4-10 240,3-6-189,2-2 17,1 2-46,1 5-72,2 6 28,5 5 6,9 3-28,7 5 5,10 1 6,4 2 5,1 2-11,-1-1 28,-2-3 6,-3-6-11,-3-10 44,-4-9-5,-6-9-11,-7-5-1,-4-8-16,-7-8-17,-10 27 0,-1 0-189,-2-4 0,-1 0 192,-1 0 0,0 2 98,0-29 28,0 15-12,-1 18-99,1 15-46,-1 10 0,2 35 0,1 8 0,0-3 0,0 3-174,-1 1 0,1 1 174,0 3 0,-1 1-87,1 2 0,0 0-157,0 0 1,2 0-306,1-2 0,3-1-720,0-4 1,4-2 1268,3-3 0,1-4 0,3 2 0,0-11 0</inkml:trace>
  <inkml:trace contextRef="#ctx0" brushRef="#br0" timeOffset="101837">3433 12817 24962,'39'-24'-232,"0"0"0,0 0 0,0 1 0,-1 2 1,1 7-164,6 12 0,2 6 45,11-3 0,1 0-520,-10-1 1,-2 1 877,-2-1 1,-2-1 198,18-5 845,-33-4-380,-6-5 261,-19-2-345,-13-1-94,-6 2-91,-6 4 851,-2 6-929,-2 4-112,-2 12-79,0 10-50,2 12-22,3 10-17,6 5-23,8 1-5,8-5-6,13 0 45,2-16 6,4-7 61,2-16-22,-1-15-17,9-9 95,12-23-17,-6 2-94,-2-2 77,-10 6-27,-11 16-51,0 2-33,-7 17-34,-11 18 11,0 7-6,-10 26-21,6 4-203,5-18 1,2 3-393,5 12 1,3 1-2064,4-5 1,2-1 2673,3 3 0,0-4 0,5 2 0,-6-21 0</inkml:trace>
  <inkml:trace contextRef="#ctx0" brushRef="#br0" timeOffset="102429">5028 12793 20464,'1'-3'5170,"0"1"-3758,-1 2-1379,-7-24-16,-4 36-17,-4-21 34,-8 52-51,7-15 0,-1 1-115,0 1 1,-3 1-554,-4 7 0,-2-2-318,3-6 1,-2-3-564,0-3 1,-1-2 165,-11 8-505,-1-15 2107,27-22 1019,0-15-331,13-6 421,3-5 0,0-2 38,9-23-831,-4 16 0,2 0-140,0 9 1,1 3 142,13-18 244,-4 18-687,-3 17-50,-6 14 11,17 29 1,-12-6-26,8 10 0,1 4-76,6 13-627,-7-13 1,0-1 212,6 11-3350,-3-16 1,2-4 3825,9 2 0,5 3 0,-25-23 0</inkml:trace>
  <inkml:trace contextRef="#ctx0" brushRef="#br0" timeOffset="102762">5845 12714 21315,'-10'-37'2075,"-1"-1"1,-7-10-1807,1 5 0,-1 2-11,-6 7-191,7 16-78,5 14-1,6 9 35,-3 28-23,3-9 14,1 12 0,1 1-9,2-7 1,2 23 61,13-30 34,9-11-62,-1 2 28,9-19 6,-10-7 0,3-10 22,-8-4 6,-7 0-51,-13 3-27,-7 5-12,-9 8-39,-7 7-22,4 7-527,-13 19-1294,19 5-4419,-3 18 6290,17-7 0,4-14 0,2-9 0</inkml:trace>
  <inkml:trace contextRef="#ctx0" brushRef="#br0" timeOffset="103021">5849 13022 19412,'5'0'4480,"-2"0"-3013,-3 0-1326,-23 36-18,17-18 12,-15 27 72,26-32 174,3-5-163,2-4 252,2-11-257,-5-3-67,2-10-85,-5-3-38,-1-1-57,-2 2-134,0 8-4312,-2 3 4480,-1 8 0,1 1 0,-1 2 0</inkml:trace>
  <inkml:trace contextRef="#ctx0" brushRef="#br0" timeOffset="103364">715 13759 22167,'52'-11'146,"0"1"1,1 0 0,5 0 0,2 1 0,2 0 21,-7 4 0,1 0 0,2 1 0,2-1-1150,-5 1 0,1-1 0,2 1 0,1-1 0,1 0 1067,-3 0 1,1 0 0,2 0 0,1 0 0,1 0 0,1 0-183,-10 0 1,2 1 0,0-1 0,1 1 0,0-1 0,2 0 0,0 1 0,0 0 118,0-1 0,0 1 1,1 0-1,0-1 1,1 1-1,1 0 1,0 0-1,0 0 0,1 0-55,-2 1 0,0 0 1,1-1-1,1 1 1,0 0-1,0 0 0,0 0 1,1 0-1,-1 0 1,1 1 39,-3-1 0,0 1 0,0 0 0,1 0 0,0 0 0,0 0 0,0 0 1,0 1-1,0 0 0,0-1 0,0 1-107,1 0 0,0 0 0,0 1 0,1-1 0,-1 1 1,0-1-1,1 1 0,-1 0 0,0 0 0,0 0 0,0 1-3,-1-1 1,0 1 0,0 0-1,0 0 1,-1 0 0,1 1-1,-1-1 1,0 1 0,0 0-1,-1-1 1,0 1-882,1 0 1,1 1 0,0-1 0,-1 0 0,0 1 0,-1 0 0,-1-1 0,-1 1 0,-2 0 0,-2 0 818,7 0 1,-1 0-1,-2 1 1,-1-1-1,-3 1 1,-1-1 0,-3 1-1,16 0 1,-2 1-1,-7-1 1,-11 0-1,12 1 1</inkml:trace>
  <inkml:trace contextRef="#ctx0" brushRef="#br0" timeOffset="104751">8621 13630 25522,'-14'49'104,"1"0"1,4-3 0,8-5-10,29 3 0,18-10 6,14-13-548,-27-14 1,2-4 488,0-5 0,0-3 17,-1-2 0,-3-4 86,21-21 1,-18-11-79,-18 5 65,-15 6 0,-5-2-20,-12-13-65,3 14 1,-3 1 42,-17-9-51,5 18 206,-9 9-217,12 20 0,-10 11-17,1 30 0,13-10 487,-1 13-504,9 8-10,8-7-140,3-14 0,4 0-152,15 23-272,-2-31 1,5-1-833,6-1 1,5-2-2759,6-2 0,3-3 4170,-1-4 0,-1-4 0,13 2 0,-20-10 0</inkml:trace>
  <inkml:trace contextRef="#ctx0" brushRef="#br0" timeOffset="105092">9674 13876 18392,'0'-7'5579,"0"2"-4644,0 5-190,0 0-689,-58-33 0,25 45-45,-9-17 1,-1 4-203,17 22 0,2 6 196,-4-3 1,-2 0-54,-2 1 1,-1-2-32,-2 0 1,1-2 25,2-2 0,1-2 36,-14 6 105,21-15-65,21-29 72,18-9 51,11-20-146,8 2 336,4 2-28,-3 7-56,-4 9-157,-8 14 241,-6 12-325,6 27-11,-7-3 12,14 23-63,-4-10-246,10 7-795,10-2-933,-18-21 0,2-3 2025,12-1 0,-1-3 0,5 2 0,4-7 0</inkml:trace>
  <inkml:trace contextRef="#ctx0" brushRef="#br0" timeOffset="105550">10150 13869 27404,'-40'28'104,"-1"1"1,4 14 0,10 4-100,23-12 1,5 3-19,-1 11 0,1 5 0,1-5-1000,-1-12 1,1 1 1001,2 7 0,0 7 0,-1-3-115,1 13 0,-1-4 61,-1-11 1,0 0-51,-5 8 0,-3-6 540,-10-17-605,-6-6 427,3-30-264,3-25 12,7-31 13,7 15 0,2-4-516,2 8 0,1-1 0,1-2 519,2-6 0,-1-2 1,2 0-5,1-5 1,1-1-1,1 0-5,0-2 0,1 0 0,0 0-242,1 1 0,0 1 1,0 1 246,1 4 1,-1 1-1,1 2 2,0 7 1,0 1-1,1 3-3,4-7 0,2 5 17,17-10 5,-3 28-23,-1 22 1,0 15 16,3 16-33,1 13 11,-20-16 0,-2 1-9,-2 3 1,-3 0-3,-4 1 0,-4-1 1179,-15 31-1168,-4-33 0,-6-1 637,-10-2 1,-4-2-633,-8-2 1,-3-3-387,-3-2 1,0-3 153,3-4 0,3-2-1148,10-2 0,4-2 1256,3-8 1,17 2-1,18-4 1</inkml:trace>
  <inkml:trace contextRef="#ctx0" brushRef="#br0" timeOffset="105966">10926 13563 25948,'-54'10'231,"1"0"1,2 0-1,8 5-158,4 19-22,9 4-18,15 1 12,15 1 17,19-3 16,15-6 0,14-9 1,4-10 44,-3-13 62,-9-13 140,-10-17-129,-14-3-118,-7 1 34,-12 1-17,-5 8-39,-3-2-11,-1 6-45,5 10 6,1 4-6,5 6-1652,1 0-2403,7 1 4055,1 1 0,-2-2 0,-3 1 0</inkml:trace>
  <inkml:trace contextRef="#ctx0" brushRef="#br0" timeOffset="106516">11322 13761 21002,'-5'-7'1915,"-7"-26"1,-1-5-1165,7 9-634,-5-8 1,1 1 106,11 17-140,7 14-50,6 9-23,9 14 17,5 14-22,-3-2-6,7 15 0,-5 7-12,-6 1 24,-9 1 16,-20-27-6,-2-14 51,-11-15 0,4-12-1,0-13-10,7-15-40,15-10-16,8 16 0,3 2-12,10-14-196,0 17 0,3 5-11,17 3-151,-15 13 1,0 1-1369,32 7-2087,-4 14 3163,-27 1 0,-4 2 0,4 2 1,-5 2-1</inkml:trace>
  <inkml:trace contextRef="#ctx0" brushRef="#br0" timeOffset="106832">12084 14045 25674,'24'-45'212,"-1"0"1,1 0 0,2-8 0,0-2 0,-6 10-146,-1-4-6,-7 2 1,2-10 0,-3 7-2873,-5 14 0,-1 1 2824,2-6 0,-1-4 1,-1 3 53,-1-5 0,-2 4 1426,1-7-1406,-1 11 0,0 4 19,-2 17 753,-3 6-847,-3 22 21,-9 34-39,8-13 1,0 2-197,-1 4 0,1 1 191,2 12 0,3 2 957,1-5 1,2 1-1003,1 13 0,1 3-171,0-3 0,3 1-1374,1-16 0,2-1 1,0-2 690,0 0 0,3-1 910,11 11 0,0-7 0,-7-20 0,9 6 0</inkml:trace>
  <inkml:trace contextRef="#ctx0" brushRef="#br0" timeOffset="107025">12152 13664 22699,'0'-3'3277,"0"0"-2874,0 3-285,70-46 39,-28 29-127,7-8 1,2 2-82,-17 18 1,-1 4-1289,27 2-2049,-2 1 3388,-5 2 0,-31-2 0,-1 0 0</inkml:trace>
  <inkml:trace contextRef="#ctx0" brushRef="#br0" timeOffset="108000">14584 13428 24525,'-35'-15'343,"0"0"1,-4 5 0,2 8-288,-7 29-50,-4 7 16,14-2 23,18-5 0,21-5 33,20-6-22,22-5-37,-15-7 1,1-1-6,4 0 0,0-1-3,-3 0 1,-1 0 16,18 0-23,-24 0 57,-15 0 27,-16 2-21,-9 1 4,-20 5-66,8-3 16,-16 6-10,24-5 4,-22 16 12,11 0-22,-16 16 28,9 1 16,3 3-28,11-3-10,12-5 10,17-7 45,13-7 0,14-7-44,5-6 5,0-5-17,-12-1 23,-12-2 33,-13 1 11,-12 3-5,-9 2-17,-9 5-11,-13 10-23,13-3 51,-12 16 17,15-4-6,-3 11-34,9 0-28,11 0-22,18-4-44,17-5-438,21-6-538,-15-17 1,4-1 668,12-3 0,-2-2 0,8 1 0,1-5 1</inkml:trace>
  <inkml:trace contextRef="#ctx0" brushRef="#br0" timeOffset="111395">15468 14205 22928,'12'-61'758,"1"1"0,-1 2 0,-1 12-259,-4 26-421,-2 5 227,-1 7-260,-3 13 82,0 8-110,1 3 61,0 27-55,-1-5-12,0 21-22,-1-6 16,-3-3 34,-2-7 141,0-11-29,0-15 84,3-10-196,9-33-28,6-4 1,12-26 10,6 2-214,-13 26 0,0-1 214,0 0 1,1 1 33,17-22 11,-6 11-27,-5 14-29,-5 11-11,0 8-11,4 10-1,9 6 1,9 10 6,7 8-40,2 10 48,-25-18 0,-2 2-143,-2 1 0,0 1-408,19 20-309,-4-5-264,2-10-33,0-13 359,2-14 481,0-14 275,4-11 123,-16 3 0,0-1 355,10-10-190,-13 8 1,-2-1 455,-3-8 482,-2-16-845,-12 17 179,-13-5-73,-20 21-352,2 4 60,-20 9-27,9 14-22,-12 9-12,0 10-62,2 9-21,9 3-18,9 2-33,13-2 33,11-4 12,14-8 5,9-8 23,10-11-6,4-13 33,3-14-5,2-13 17,-1-9 28,-4-6-17,-4-1 50,-8 1 34,-7 6-22,-5 9-29,-5 10-55,-4 9-51,0 6-16,-1 4-12,0 6 22,0 8-38,0 8 5,0 8-39,1 3-169,5 2-189,7 1-258,14-5-203,13-4 102,16-10 330,-24-12 1,1-2 391,0-4 1,0-2 61,25-7 134,-17-8 118,-16-5 73,-12-6 78,-7-1 23,0-2 442,2 2-504,3 7-106,-3 8-152,-2 7-89,-3 9 39,-2 9 11,0 9-39,-1 9 23,1 5-12,-3 1-5,-5 2-23,2-13 11,-5 1 40,7-17 100,0-2-100,14-24-23,2-1 17,12-20-6,-3 3 12,2-1 5,-4 2-22,-3 8-28,-4 9 0,2 4-17,-3 10 22,6 1-16,3 10-1,3 7 6,5 19 1,-7 1-12,-4 2-23,-11-2 23,-5-11-11,-3 1 17,-1-7 61,-2-9 28,2-5-78,6-16 5,2 0-5,6-12-11,3-1-6,-4 9 0,2-6 11,-5 11 0,2-2-11,9-1 6,-5 7-6,14-1 5,-6 8 1,9 7-6,-2 5-6,-4 9 1,-6 1 10,-4 5-5,-5-10-11,3 2 22,-1-10 12,6-2 5,13-9-28,2-7 0,1-3 22,4-7-5,-11-1 67,4-13-34,-14 2-5,-6-4-17,-9 14 22,-5 2 57,-2 6-62,0 3 16,-2 4-38,4 6-23,0 1 11,-1 6-17,1 5-11,0 14 1,1-6-231,2 23-554,6-15-319,4 7 1120,23-2 0,-19-21 0,11 4 0</inkml:trace>
  <inkml:trace contextRef="#ctx0" brushRef="#br0" timeOffset="112271">18235 14030 15468,'0'-8'4447,"-7"-32"1,-3-8-3496,-1 12-597,-1-13 1,0 2 81,2 26-230,5 10-162,2 7-28,3 9 39,1 8-39,3 15-17,3 12-17,0 9-190,-3 8-1519,-8 6-638,0-29 0,-1-1 2364,-8 27 0,4-23 0,4-16 0</inkml:trace>
  <inkml:trace contextRef="#ctx0" brushRef="#br0" timeOffset="112486">18654 14214 15418,'1'-11'3389,"0"2"-296,-1 9-2824,0 0-286,-18 54-218,7-20-2,-2 5 1,0 1 236,-1 6 0,6-21 0,2-5 0</inkml:trace>
  <inkml:trace contextRef="#ctx0" brushRef="#br0" timeOffset="114220">19363 14254 21607,'0'-7'1761,"2"-34"1,1-6-1381,2 15-2761,2-27 1,1 2 2503,-1 34 1419,6-12-1487,-7 29 843,3 5-871,2 9 11,1 11-22,0 14 3386,-5 11-3389,-10-12 0,-3 0-14,-3 14 5,-3-15 1,-3-2 16,-10 6-10,6-10 49,2-4 62,14-18 1,5-7-96,5-9-45,7-9 45,7-10-17,4-6 6,3-3-6,0 0 6,2 4 11,1 8-17,3 8 11,0 9-33,1 8-11,-2 12 11,-6 9-6,-5 13 0,-7 8-45,-2 5-22,1-2-11,8-3-146,13-8-28,-2-18 1,3-3-292,18 2 358,-9-8 0,1-3 87,-14-4 1,-1-1 77,7-1 0,0-3 43,-6-1 0,-2-2 45,16-16 21,-17-4 85,-13-2 22,-7 0 118,-6-1-185,-3 12 79,-5 1 285,-4 17-375,-7 1 11,-8 10-34,-12 11-61,9 0 28,-9 15-34,16-5 6,0 7-17,7 2-45,6-6 39,12-4 29,6-10-7,10-8 7,7-11-3331,12-15 3358,-11 1-88,11-27 100,-25 22 50,9-23 5,-13 19 79,-1-4 56,-4 9 3094,-3 10-3312,-3 6 212,0 9-229,0 1-11,0 11-17,0 4-51,0 16-33,0-8-185,0 12-308,0-12-515,8 5-1340,19 1 1015,11-13 554,19-6 667,-14-13 179,4-10 442,-20-7 1071,6-14-287,-13-2-234,-1-6-584,-9 12 231,1-3-168,-3 11-46,3-1-3688,-2 8 3325,-1 5-1,-1 8-16,0 9 17,4 10-1,-4 20-21,-1-10 10,-10 14 3404,-4-20-3398,-7 4-6,1-8 79,4-9-12,5-8-44,9-22-34,1 5-5,6-15 16,4 4 40,10-12-6,-1-1-28,0 3 22,-6 8-5,-6 10-28,6 2-28,0 5 16,2 6 7,7 13-1,-9-3-17,6 15 6,-12-6 23,-1 6-12,-5 0-6,-3-8 1,-3-3 0,0-9 27,2-1-22,3-7-5,6-3 11,10-11 0,-1 2-12,5-4 1,-10 9 16,1 1-22,-10 8-11,2-1 0,-3 4 16,3 4-5,0-1-33,11 10 22,1 1 16,13 8-10,3-2-7,2-1 12,-8-7-11,2-3 73,-8-8-29,-2-4-10,-1-8 5,-9-8-17,-1 2 11,2-8-5,5-3-6,0-2 73,2 0 73,-8 12-11,-5 8-85,-4 5-5,-2 4-50,-5 7-12,-1 5-100,-3 10-398,2 5-1126,10 5-8201,19 3 9288,9-4 1,-6-11 0,-7-9-1</inkml:trace>
  <inkml:trace contextRef="#ctx0" brushRef="#br0" timeOffset="114736">22065 14056 24659,'2'-46'597,"1"0"1,-2 4 0,5 8-396,13 16-158,-3 8-10,5 6 11,-5 8 16,6 16-27,-9 9-28,-6 17 16,-13-10 14,-11-5 1,-6-1-12,0-7 0,-1-2-321,-13 10 0,-2-1 298,6-8 1,0-2 3,-19 12-6,20-12 0,24 0 22,24-10-22,21 2-100,20-7-426,-21-3-1,1-1 141,5-1 0,2 1-833,1-1 1,1 0 1218,5-2 0,-3 0 0,6 1 0,-8-2 0</inkml:trace>
  <inkml:trace contextRef="#ctx0" brushRef="#br0" timeOffset="115755">22663 13840 23948,'38'-50'364,"4"11"-308,13 37-17,-7 5-16,-12 1 16,-17 4 39,-12 3 6,-18 4-5,-13 3 5,-18 3 28,-15 2-282,25-10 1,-2-1 230,1 2 1,0 0-9,2-1 0,2 1 15,-17 13-40,16 0 39,15-3 23,16 0 11,13-3 22,12-2 457,12-2-468,22 2-90,-17-7 3,-10-3 1,0-1-4,7 5-28,6 3 18,-13 4-7,-14 3 46,-16 6 33,-16 6-40,-10 10-4,-10 5-18,1 4-271,3 2 255,7-2-28,10-4 44,5-7 17,3-11-5,1-13-6,1-9-17,0-5 0,2-1 271,0 1-254,-1 6-22,-1-3-28,-8 7 27,-6-4-10,-9 3-130,-7-2-4548,-16-3 4683,11-4 0,5-2 0,18-3 0</inkml:trace>
  <inkml:trace contextRef="#ctx0" brushRef="#br0" timeOffset="119346">1796 15758 25842,'-8'-38'310,"-1"1"1,-7-20-300,12 62 1,-3 6 4,1 17-10,0 9-6,-1 18-286,2 6-1511,2 2-5237,3-1 7034,5-12 0,-2-20 0,0-14 0</inkml:trace>
  <inkml:trace contextRef="#ctx0" brushRef="#br0" timeOffset="119705">2094 15445 17462,'-1'-11'2719,"-8"-26"1,-3-3-1863,1 18-687,-2-17 1,-2 8-8,0 36-124,4 4 23,-2 20-23,6 2-28,-1 11 6,3 1 0,4 5-6,3-18 39,8 1 57,3-25 44,6-9 95,1-14 169,-5-12 0,-5-6-180,-8-2-90,-8 1-49,-3 1-40,-3 6-17,0 9-45,4 9-33,0 9 0,6 12-202,0 10-941,2 11-8649,10 16 7849,-3-18 0,4 1 0,-9-25 0</inkml:trace>
  <inkml:trace contextRef="#ctx0" brushRef="#br0" timeOffset="120262">2394 15635 26424,'-26'-4'73,"4"20"-68,21 18 12,-8 26-17,3-35 11,-7 18-5,7-26 173,-1-3-67,7-16-67,8-13 33,5-12-16,2 0 84,6-8-23,-1 6-45,8-6 29,8 3-113,-4 12 6,-1 7 11,-4 11-5,-1 16-1,-4-3-16,9 25 22,-19-17 1,8 16-24,-11-15 12,2 1 45,-3-9-6,-2-8-5,2-12-23,-3-2 6,4-13 22,4-6-33,-2 6 27,15-17-49,-4 21 27,11-6-6,-9 15-44,7 7 45,-12 10-29,5 7-10,-12 9-309,-6 5-190,-4-2-9105,-4 15 9637,1-16 0,-1 3 0,2-18 0</inkml:trace>
  <inkml:trace contextRef="#ctx0" brushRef="#br0" timeOffset="120855">3341 15766 24895,'3'-53'722,"-1"-1"1,0 6-1,0 7-330,-1 13-246,0 12-135,-1 8 51,0 22-68,0 12 62,0 22 17,-1 12-31,0-25 0,-1 1 0,-2 2 0,1 0-36,-5 23-15,0-16 1,0 0-9,-2 14-167,2-18 1,0-1 205,-4 11-5,4-18 22,-1-9 34,6-17 44,-1-4-83,3-12-40,0-13 6,1-14 6,0 2 8,-1-1 0,1-1-3,-2-3-8,0-4 0,0-1 2,-2 1 18,-2-16-23,1 29 367,2-6-372,7 10 5,7-14 11,12 4 6,13-4-23,11-1 3,-21 22 0,0 1 26,24-13-12,-13 10-33,-12 9 22,-15 7-17,-6 8 17,-4 0-6,-2 14-16,-3 0 33,-6 13 6,-8-1-6,-8 3-11,-9 1-101,-7-1-459,-4 0-1327,5-3-4358,14-6 6245,13-8 0,12-9 0,4-4 0</inkml:trace>
  <inkml:trace contextRef="#ctx0" brushRef="#br0" timeOffset="121296">3989 15602 18420,'0'-5'5528,"0"2"-4996,4-26 0,0-6 230,-2 4-488,3-8 1,-3 1 72,-7 16-173,-4 10-140,-2 8 66,-16 23-55,4 9-22,-12 26-12,20-26 0,1 0-11,2 2 0,1 1 17,-7 24 11,10-5-11,11-11 16,11-11 6,11-11 17,9-10-22,-5-9 44,17-16 1,-17-6 5,9-16 17,-16-2-3331,-10-14 3252,-6 17 6,-7-16-5,-3 25-18,-1-1-21,0 12-96,-1 10-336,0 10 2165,0 11-7828,2 11 6111,7 3 0,-1-6 0,3-9 0</inkml:trace>
  <inkml:trace contextRef="#ctx0" brushRef="#br0" timeOffset="121647">4403 15546 26396,'-2'-50'304,"0"0"0,1 4 1,5 9-255,16 21 1,7 8-46,6 18 12,3 13-6,2 20-33,-6 11 22,-10 4-11,-13-1 11,-20-8 33,-12-10 1,-9-14 67,-8-13-68,16-12 29,-2-12-17,20-9-29,1-10-16,13-6-22,8-3-17,14 2-264,15 6-1306,14 9 528,-23 16 0,2 3-1451,6 3 1,0 3 2531,-3 1 0,-2 1 0,12 4 0,-23-2 0</inkml:trace>
  <inkml:trace contextRef="#ctx0" brushRef="#br0" timeOffset="121971">5133 15807 25984,'26'-41'154,"1"0"1,-1 0-1,-2 1 1,0-1-1,-3 4-104,-1-2 1,-3 1-597,1-7 1,-2-1 575,0-5 1,-1-2-9,-1-2 1,-2-1-5,-2 14 1,-1 0 0,-1 2 329,0-1 1,-1 3-324,1-4 0,-2 7 379,-3 17-399,-6 6 297,-11 24-291,-10 21-28,7-6 1,1 4 27,-3 9 1,2 3-26,1 7 0,2 1 0,1 5 0,3 0-3,3 2 0,3-1-22,5-2 0,4-1-278,8 6 1,4-3 53,-4-18 0,2-3-880,10 10 0,3-4 367,11 5 1,-9-14-1,-7-10 1</inkml:trace>
  <inkml:trace contextRef="#ctx0" brushRef="#br0" timeOffset="122146">5290 15453 17832,'-1'-4'6189,"-1"1"-5243,2 3-2810,68-52-691,-38 39 1704,15-15 1,-3 6 0,-24 23 0,-1 2 0</inkml:trace>
  <inkml:trace contextRef="#ctx0" brushRef="#br0" timeOffset="122704">3554 15576 19232,'-3'-3'4862,"0"1"-3585,3 2-1254,0-60 27,15 60-5,2-40-23,9 65-11,4 8 17,-3-10 6,5 4 22,-7-1-11,-24-3-34,-11-3-28,-16-5 0,-9-1-361,-5 1 0,-6 0-46,1 1 0,-4 0 0,5-1 0,1-1 0,4-1 0,-1-1 0,0 1 0</inkml:trace>
  <inkml:trace contextRef="#ctx0" brushRef="#br0" timeOffset="124038">7053 15598 22873,'-18'-42'633,"-1"0"0,1 0 0,-6-15 0,-1 12-325,-2 25-107,1 6-128,0 4-56,10 11 5,8 24-10,6-1-7,8 30 1,7-2-12,-2-18 1,0 1-252,3 0 1,0 1 253,0-2 1,1 1 4,-2-3 1,0 0-14,7 25 22,-9-10 40,-12-14-1,-17-13-5,-19-11-23,-20-9-58,14-5 0,-2-3-169,6 0 1,1-1-26,1-1 0,3-1-1887,-11-15-5123,30-2 7240,9-1 0,7 10 0,5 8 0</inkml:trace>
  <inkml:trace contextRef="#ctx0" brushRef="#br0" timeOffset="124428">7260 15600 25909,'21'-41'252,"-3"19"-202,-1 76-16,4-4-29,3-1-289,12-5 273,-4-16 47,9 0 4,8-18-12,-10-18-12,-4-6 24,-8-18 16,-10-1 89,-1-11 113,-4-1 369,-6 4-442,-3 18 242,-3 5-360,-2 16-17,-6 16-22,1-1 28,-18 44-67,9-21-299,-1 2 1,-2 4 292,2-9 0,-1 2-54,-1 3 0,-2 3 0,1-1-486,-6 14 0,1-1-816,7-12 0,1 1 1,3-2 1372,2 7 0,5-5 0,-1 6 0,10-15 0</inkml:trace>
  <inkml:trace contextRef="#ctx0" brushRef="#br0" timeOffset="125014">7927 15772 22049,'26'-49'1284,"-1"1"1,-1 1 0,-7 11-417,-13 23-756,-1 3 56,-8 17-101,-4 11-44,-2 6 27,-6 18-5,0 11-28,3-7-12,5-7 1,1 1-34,0 3 17,-1 13 28,5-28 145,2-10-100,2-13 100,3-15-117,6-7-34,9-16 6,1 6 16,19-17-16,-7 17 0,14-9 0,-9 17 11,-5 10-28,-9 5 0,9 15-11,-7 2 16,11 9 18,-4-3-7,1-4-10,-4-5-12,10-6-55,0-10 72,0-7 0,-1-3-11,11-7-143,-12-2 0,-3-3 160,-4-16-11,-2-2-1,-13 11 1,-3-1-287,-4 0 1,-1 0 291,1-11 1,-1-2 35,-2-8 1,-2 1-6,-1 15 0,-1 2-11,-1 4 0,0 4 148,-5 4-73,0 18-83,-1 9 261,-1 15-256,-3 20-2824,-3 21 2796,1-1 5,4-3 1,-1 2-150,4-14 1,1 2-3,0 4 1,1 5-1,1-4-404,2-4 1,2-1-913,5 18 0,4-4-2168,8-1 3630,-2-18 0,0-3 0,-3-8 0,1-4 0</inkml:trace>
  <inkml:trace contextRef="#ctx0" brushRef="#br0" timeOffset="125554">8654 15704 25270,'3'-40'121,"0"0"1,3 4-1,8 9-171,45 21-113,-23 5 1,3 1-1091,4 2 1,1 1 496,3 1 0,0 1-54,2 1 1,-1 0 95,0-1 0,0 1 358,-1-3 0,-2 0 367,-3 0 1,-2-2 667,22-6 822,-23-4-599,-22-3 1670,-18-12-1637,-5 6-279,-5-6-163,-2 8 633,-6 7-813,-9 8-61,-11 13-129,-3 8 352,1 9-453,11 3-33,13 3 17,9-8-29,23 13 40,6-17-17,8 3 11,8-14 34,-3-14-39,-6-3 89,6-19-11,-22-1 33,3-13 46,-10 3 16,-1 2-5,-1 5-40,1 8-61,-2 9-27,0 9-46,-4 28 0,-1 4 0,-3 26-13,-3-3-121,-1 2-420,3 0-936,6-2-1753,16-6-5366,17-9 7761,8-15 0,-11-13 0,-10-7 0</inkml:trace>
  <inkml:trace contextRef="#ctx0" brushRef="#br0" timeOffset="125905">10021 15774 16712,'4'-6'7998,"-1"2"-6889,-3 4-28,0 0-947,-19-24-61,-2 34-11,-16-13-23,6 38-45,5 0-117,5-4-521,3-5-1064,-1-5-1463,-4-8-77,-2-6 1898,-3-11 1294,4-10 482,6-14 514,9-13 517,9-9 335,7-4-150,3 8-366,0 11-464,-2 16-425,-1 11-163,4 10-67,14 19-123,-4-2 5,18 24-28,-9-6-59,-10-13 1,1 1-547,0 0 0,0 0-5538,21 21 6132,-6-9 0,-14-15 0,-9-12 0</inkml:trace>
  <inkml:trace contextRef="#ctx0" brushRef="#br0" timeOffset="126504">10894 15659 24071,'4'-47'676,"0"-1"0,0 7 0,-5 7-401,-7 12-135,-4 11-56,-2 9-40,0 10-21,-1 17-12,4-4-5,1 16-1,7-14-10,8 8 21,2-12 24,12-1-12,0-13 11,7-7 6,2-8-17,2-10 44,-2-10 46,-2-4 16,-5-2 23,-8 3-45,-7 7-45,-8 10-61,-1 9-34,-5 7-123,0 8-700,-1 9-1446,3 12-4452,3 9 6749,6-1 0,0-13 0,0-10 0</inkml:trace>
  <inkml:trace contextRef="#ctx0" brushRef="#br0" timeOffset="126788">11037 15888 22615,'-5'0'2975,"1"0"-2270,4 0-666,-39 40-22,32-20 0,-23 29 28,45-33 28,6-8 50,-1-7 118,-1-11 111,-2-5-27,-5-7-118,-4-3-67,-6-1-78,-7 3-34,-6 5-11,-6 7-152,-6 8-1197,-4 10 1332,-7 10 0,15-6 0,1 3 0</inkml:trace>
  <inkml:trace contextRef="#ctx0" brushRef="#br0" timeOffset="127517">9419 17427 22767,'4'-63'1262,"-1"0"0,0 20 0,0 6-1189,-3-4-40,0 46-22,-1 14-16,-1 4 22,-2 28-79,0 0-509,2-9 0,1 0-2263,2-5 1,0-1 2833,2 2 0,0-4 0,3 0 0,0-17 0</inkml:trace>
  <inkml:trace contextRef="#ctx0" brushRef="#br0" timeOffset="127867">9856 16875 24760,'-53'-13'147,"0"-1"1,4 4 0,8 10-92,13 39-23,10 4-16,11 1-17,13-4 6,13-5 16,11-11 0,6-8-10,-7-9 111,0-7 213,-11-14-5,-5-6-34,-10-13-129,-12-1-112,-7 2-34,-1 5-22,4 10-78,5 8-230,5 9-763,5 11-43,3 3-3423,12 14 4537,11 4 0,-10-10 0,2-1 0</inkml:trace>
  <inkml:trace contextRef="#ctx0" brushRef="#br0" timeOffset="128440">10134 17233 21859,'-2'-3'3708,"0"1"-2963,2 2-717,-27-21 6,24 30 33,-17-7-50,29 39-51,1 5 17,-5-2 23,-4-3-1,-5-12 91,-9-4 66,4-16 0,-2-4-27,8-15-12,7-10-50,7-11-56,9-8 33,7-8 40,3-1 16,-2 2 0,-3 7-55,-8 14 55,3 2-106,-6 15 39,7 0-11,-2 14-56,2 10 23,1 13-12,-2 12-5,-3 6 27,-7-2 1,-4-5 16,-8-10-16,-1-12 83,-5-8-27,4-13-73,0-9 28,7-14-1,8-9-10,8-8 5,5-2 12,-4 10-1,10-2-22,-11 19 62,9-1-57,-5 13-44,1 7 17,2 9-18,2 8-94,0 13-695,-1 10-2044,-4 7 2873,0 7 0,-13-24 0,0-5 0</inkml:trace>
  <inkml:trace contextRef="#ctx0" brushRef="#br0" timeOffset="129008">11215 17244 26442,'-7'-57'397,"0"-1"1,1 6 0,5 7-219,9 10 30,5 9-130,0 10-40,-4 14-44,-5 20 10,-3 25 6,-4-8 1,-1 4-392,-2 8 0,-2 3 363,-3 5 0,-1 0-434,-2 1 1,-1 0 444,2-2 1,1-2 13,1-3 0,1-2-222,4-5 0,1-2 191,1-6 1,2-2 33,1 17-28,2-13 628,-1-12-595,-3-11 940,-5-8-956,-7-11 543,-7-9-554,-3-16 11,-1-16 5,14 17 1,2-4 13,4-20 1,3-1-20,2 14 0,3 0-307,3-2 0,3-3 1,1 2 320,5-5 0,2 0-502,-3 8 0,1-1 1,1 0 490,-1 1 1,1 0 0,1 1 26,6-17 1,1 3-326,1 6 1,1 2 297,-1 8 0,3 3-171,0 7 0,2 5 162,1 6 1,2 5-1,2 4 1,1 5-18,2 7 1,0 6-3,2 4 0,-1 7 2,-1 7 1,-3 7-1,0 16 1,-6 3 98,-8-16 0,-7 1-93,-5 17 0,-12-1 11,-12-22 1,-7-3 16,-9 7 0,-5-3-20,-8-4 1,-4-6 14,-2-3 0,-1-5-124,1-4 0,0-3 344,4-2 1,3-5-4915,6-6 0,4-3 4688,-4-6 0,18-3 0,20 6 0</inkml:trace>
  <inkml:trace contextRef="#ctx0" brushRef="#br0" timeOffset="129350">12140 16848 25259,'-48'22'127,"0"0"0,4-3 0,11 3-43,21 22-62,7-16 74,11 9-12,8-21 33,12 0 46,6-8 139,1-11 34,-3-9 39,-2-17-268,-12 4-1,-1-16-5,-10 8 28,-2-10-107,-4 14 45,-10-1-67,2 22-134,-13 1-124,14 9-1293,-4 9-5125,19 5 5828,6 3 0,-1-6 0,0-6 0</inkml:trace>
  <inkml:trace contextRef="#ctx0" brushRef="#br0" timeOffset="129684">12430 16895 21198,'0'-5'4940,"0"1"-4055,0 4-801,77-58-5660,-31 60 5581,1-28 1,-2 6 1392,-6 56-1376,-22-5 838,-4 9-855,-10-1 40,-14 1-11,-5-15 5,-1-6 3398,-3-17-3381,1-17-17,3 4-22,-1-23 5,12 16-5,4-18-45,13 10-185,16-7-397,23 3-371,-4 18 1,2 2 223,-13 4 0,1 1-2520,6 2 0,5 2 0,-7 1 3002,20 3 1,-26-2-1,-4 1 1,-9 1 0</inkml:trace>
  <inkml:trace contextRef="#ctx0" brushRef="#br0" timeOffset="130041">13196 17083 27023,'41'-27'73,"-1"-1"0,13-10 0,-4 1-34,-19 13 0,-3-1-351,7-3 1,0-4 355,5-16 1,-5 0-28,-16 22 0,-1-3 9,2-6 0,2-5 0,-4 1-4,-4 0 1,-3-1 52,1-17 1,-2 2-51,-3 19 1,-2 2 44,-4-5 0,-2 6-37,-2 16 202,-8 2-218,-5 27 5,-21 35-22,19-17 0,-1 5-937,-5 15 1,2 2 927,6-10 1,4 0-29,0 17 1,4 1-545,4-7 0,4 1 538,3-10 0,3 2 0,2 0-86,3-1 0,2-1 0,6 0-663,10 6 1,6 0-1,0-5-255,3 3 0,1-4-645,-5-12 1,2-1-1,-2-5 1272,0-6 1,-3-6 0,3 3 0,-2-3 0</inkml:trace>
  <inkml:trace contextRef="#ctx0" brushRef="#br0" timeOffset="130215">13527 16697 25102,'51'-28'-3277,"-1"-1"0,8 1 0,-6 6 2545,-9 16 0,0-1 0,-31 5 0</inkml:trace>
  <inkml:trace contextRef="#ctx0" brushRef="#br0" timeOffset="131825">15578 16692 20783,'-4'-5'3529,"0"2"-3176,4 3-303,-66-25-38,44 29-1,-15-11 0,4 6-11,28 32 6,8 5-1,9 0-10,10-2 5,5-4-34,2-7 40,-7-4 5,-9-5 0,-10-1 45,-11 1 39,-8 2 79,-10 1 5,-3 2-38,0-2-57,8-4-90,8-5 17,9-4-22,3-2 17,4 0 27,4 0-38,8 1 16,5-1 6,3 0-34,-2 1-6,-5 2 18,-8 6 38,-18 15-27,-1-5-40,-24 21 18,0-5-231,11-12 0,0 2 247,0-1 0,2 1-148,-1 2 1,4-1 136,-4 9-1,9 1 12,22-21 6,12 0-40,18-5-252,18-7-253,-20-3 1,2-2-2487,5-2 1,1-1 2575,-3 2 0,-3-2 0,13-2 0,-24 2 0</inkml:trace>
  <inkml:trace contextRef="#ctx0" brushRef="#br0" timeOffset="132299">16184 17115 22105,'-1'-4'3047,"1"0"-2066,0 4-953,6-32-34,-2 33 45,8-10 1,-4 48-52,-1 14 29,-4-20 0,-3 0-17,-4 17 78,-6-1-22,-2-26 40,-5-8 49,5-12 23,0-13-134,6-1 44,13-38-67,2 20-1685,8-8 1,2-1 1679,3 3 10,1 3 1,2 1-11,11-2-20,-9 14 0,0 1 8,9-1 1,8 7 5,-21 16-51,5 8 3287,-2 10-4300,15 16 296,-10-9-425,-2-7 0,2 1-4400,24 8 5593,-16-10 0,-1-1 0,7 2 0,-6-3 0</inkml:trace>
  <inkml:trace contextRef="#ctx0" brushRef="#br0" timeOffset="132691">17123 17207 13452,'4'-6'7583,"-1"1"-6115,-3 5-336,42-62-679,-32 44 6,10-18 1,-10 5-96,-35 28-101,-23 7-151,17 2 0,-1 2-44,-23 10-32,23-5 0,0 2 15,-17 23-57,8 3 1,10 7 16,24-13 0,16-7 6,4-12 39,27-5-39,-15-10 19,7-7 0,2-5-8,9-13-282,-12 3 1,-1-1 298,7-10 84,-3-9 89,-15 11 158,0-9-147,-9 14-78,-5 4-100,-4 14-6,-1 3 518,0 6-569,-4 12-5,0 8-28,-5 28 22,5-15-50,0 24-297,7-22-807,8 9-17,3-13-6782,29 3 7970,-11-21 0,3 2 0,-19-14 0</inkml:trace>
  <inkml:trace contextRef="#ctx0" brushRef="#br0" timeOffset="133517">17566 17298 18560,'0'-5'5125,"0"0"-4358,0-29 0,1-7-122,2 12-3232,-1-15 1,0 4 2776,2 26 1421,-2 7-1622,-1 9 898,0 10-831,-1 12-34,-1 12 12,-3 9 3397,-4 2-3431,-6-2 0,2-13 23,-7 1 55,11-21 28,-2 1-61,9-14 34,7-10 16,8-16-17,4-6 1,6-13-29,-2 2-50,-5 8 56,9-14-22,-7 23-6,6-8-12,-6 20-16,-2 9 17,-1 7-6,-4 4 34,6 19-45,-8 2-11,2 15 11,-8-1-50,-8-3 38,-1-9 35,-5-1-6,5-17 61,-2 1-39,6-13 62,8-13-95,-1 3-46,16-25 46,-3 11-6,12-14 0,-1 8 28,5 3-22,2 6 5,3 6 22,-1 7-16,-2 5-34,-10 8-72,4 21 94,-15 5-5,0 8-28,-12 16 40,-8-18-1,-2 10 11,0-18-11,6-11-11,11-8-11,15-5-17,18-2 34,13-1-6,3 0-6,-6 0 57,-13 0-1,-13-1 23,-11-5 50,-8-4-11,-1-16-84,-2 4 22,5-18-27,2 5-23,5-10 22,-3 10 202,2-4-200,-11 22-24,-1-3 0,-10 14 0,-3 5 0,-3 6 0,-1 5 0,0 8 0,2 6 0,1 20 0,4-11 0,2 25-629,7-16-2490,12 10 3119,5-8 0,-2-18 0,-5-13 0</inkml:trace>
  <inkml:trace contextRef="#ctx0" brushRef="#br0" timeOffset="133733">19201 17049 24475,'0'-5'3411,"0"1"-2626,0 4-785,-15 10 0,-4 21 0,-18 21-434,18-17 0,2 4-272,0 1 1,3 2 705,5 5 0,2-4 0,-1 7 0,9-7 0</inkml:trace>
  <inkml:trace contextRef="#ctx0" brushRef="#br0" timeOffset="133991">19353 17545 26194,'3'49'239,"0"-1"0,0-3 0,-6-4-698,-23 6 459,-5 0 0,14-21 0,1-5 0</inkml:trace>
  <inkml:trace contextRef="#ctx0" brushRef="#br0" timeOffset="135841">20092 17293 22360,'15'-55'1100,"-1"-1"0,-3 11 0,-1 9-977,-4 17 49,-4 18-10,-5 18-145,1-2 87,-4 26-20,-4 11-57,2-8 1,-5 17-28,4-27 22,-4 1 143,0-9-19,3-13-79,3-7 39,4-11-55,4-7 10,14-20-33,8-5 3,-4 10 0,2 1-9,13-15-11,-9 13 1,2 2 27,19-16-271,-17 19 0,2 1 232,-4 4 0,1 3 16,27-2-21,-16 15-1,-8 8-11,-7 27 12,-14-8-107,-1 17 0,-1 3-17,-2-5-129,1 2 1,1-1-174,4-11-508,7-4 1,4-1 165,6-3-389,10-3 0,5-5 316,13-8 784,-22-3 1,0-3 234,24-13 1171,-21-7 734,5-17-1456,-18 8-23,-11 0 0,-1-2-101,1-13-501,-3 12 0,0 0 177,3-9 162,-2 4-78,-7 16-6,-24 8-196,-7 16-12,-13 8 7,5 7 5,-3 10-23,2 6 1,-5 12 365,12 1-394,16 3-10,12-19 16,26 6-11,-7-27 11,31-1 34,-20-16 0,14-9-6,-18-1 90,6-23-45,-11 5-12,5-19 1,-7 9 0,-5 4 0,-2 11-6,-4 11-28,-2 10-22,-3 6-34,0 9 23,-2 17-6,1 9-23,-4 14 23,-3-2-106,-3-2-342,2-2-470,3-8-489,14-6 635,1-11-432,22-7 700,13-16 582,-9 2 756,14-23 124,-34 4-493,1-6 639,-7-12-847,-6 21 309,7-23-337,-5 26-133,2-3 128,0 12-180,-4 7-32,2 6 4,-3 3 18,2 22-40,-3 1 18,0 15 16,-6-13 5,-7 12-5,-3-20 34,-4 8-6,5-19-11,4-6-1,4-11-21,6-5-29,0-3 6,15-15 34,0 2-1,13-13 7,-2 5 16,3 4-51,-7 8-33,11 5 28,-14 10-11,9 1-6,-13 11-5,-3 8 16,-6 9 40,-3 7-23,-5 1 23,-3-4-29,-2-7-55,-1-8 55,3-6 12,1-3-39,7-6 33,3-4 28,8-6 0,2-5-11,3-3 23,0-2-12,1 1-67,0 5 28,-1 6-11,-3 7-12,-1 8 40,2 7-6,5 9-39,4 5 51,5 1 16,0-2-33,0-4-40,-3-6 23,-4-5 22,-4-6-22,0-9 33,3-5 12,0-9-17,3-6 27,0-4 18,-1-4-28,-6 1-12,-7 2 12,-8 11 27,-9 3 46,-15 11-23,-7 2-12,-13 7-38,1 7 0,5 9 10,5 8-38,8 6-73,8 6-17,10 3-196,14 0-779,18-2-672,-7-20 1,3-2 1730,27 10 0,-16-11 0,-16-9 0</inkml:trace>
  <inkml:trace contextRef="#ctx0" brushRef="#br0" timeOffset="136233">22710 17093 26105,'-17'-41'224,"-1"1"0,7 4 0,10 7-140,51 22-68,-18 4 1,1 1-34,2 4 1,1 2-1,-2 1 0,-2 2-11,22 18 56,-19 8 6,-20 10-17,-25 7 39,-17 6-368,5-28 0,-3-1 343,-1-1 0,-2-2-17,1-2 0,0-1-20,-19 14 17,13-8 29,14-8 100,14-7 11,16-7-101,18-2-11,20-6-50,-16 2 0,4-1-238,7 0 1,2 0-99,8 0 0,2 1-746,-14 0 1,2 0 0,-1 0 585,17 0 1,-3 0 0,-17 1 0,-4-1 0,7 0 0</inkml:trace>
  <inkml:trace contextRef="#ctx0" brushRef="#br0" timeOffset="137426">23750 16988 17132,'-2'-3'5024,"1"0"-4329,1 3-499,51-34-68,-12 25-55,6-5 0,3 3-39,5 22-4247,-3 9 4275,-28-6 502,-15 6-396,-13-8 319,-26 14-251,-6-9-63,-20 6-111,16-9 27,-2 1 3038,18-2-3127,1 5 6,12-5 980,6 9-986,8-10 28,1 2 5,6-3 23,5-4-11,9-1-6,12-1-22,-8-3-6,10 0 1,-15 1 4,-1 6 69,-10 3 38,-13 9-16,-11 1-57,-3-2 12,-10 4-3410,5 2 3365,3-4-6,5 14 23,14-11-34,3 3 17,8 4-12,8 2-5,0 3-5,1 2 10,-9-10 3421,-6-4-3392,-4-8 100,-10-1-28,-4-7-27,-14 0-46,-8-5 1,-10-3-40,7-1-447,-25-5-1614,25-4-2352,-7-3 4419,21-4 0,18 10 0,1-1 0</inkml:trace>
  <inkml:trace contextRef="#ctx0" brushRef="#br0" timeOffset="138833">25458 17207 23142,'0'-53'993,"0"1"0,-1 6 1,-1 11-821,-1 22-128,-4 23 28,-5 21-28,-6 29-48,8-18 0,-2 3-1479,0 10 1,0 0 1453,2-9 0,0 3-51,2 1 1,-1 5 0,0-2-109,0 6 0,0 1-107,1-4 1,-1 5 0,0-3-476,0-9 1,-1-2 0,-1 0 348,-2-1 0,-1-1 0,-3-1 89,-2-4 1,-3-1-1,-1-3 211,-5 5 0,-5-5 293,-21-2 1,-4-12-203,20-17 0,-1-7 323,-13-6 1,3-10-41,19-15 1,10-8-84,7-12 0,10-3-113,3 7 1,9-1-13,12-4 1,9-4 0,3 4-60,-3 13 0,2 4 0,4-2-92,1-1 1,3-2 0,3 0 0,-1 4 8,-2 6 1,0 3 0,1 2 0,1 1-105,12-7 0,2 3 1,-1 1-268,-2 4 0,-1 1 0,0 1 278,-5 2 0,0 2 1,-2-1 268,-5 2 0,-2 0 0,-1-1-13,10-7 0,-4-3 59,-8 1 0,-5-1 364,-6 1 1,-4-1 81,5-24 134,-11 11 1833,-8 13-2192,-4 14 1347,-2 10-1660,0 5 1060,0 7-920,1 8-40,2 10 12,1 11-23,-2 10-61,0 10-45,-5 7-12,0-30 1,-3 0 2,-7 6 1,-2-2 30,-9 12-6,2-20 1,-2-3 78,-11-6 68,-7-1 38,10-13-16,14-15 44,23-20-212,8 5-12,28-22 17,6 11-386,-14 12 0,2 0 341,2 1 1,2 2 10,0 1 1,0 3-15,0 1 1,-1 2-185,-2 3 1,-1 0 209,-3 2 0,-2 0 5,19-6 57,-15 1 72,-14 1 17,-10 0 643,-7 4-716,-4 3 397,-5 2-447,-13 11-39,2-2 39,-13 15-40,8 0 6,-3 10 45,5 3-72,6 0-24,8-2 12,9-3 23,9-7 22,9-8 33,18-8 6,-3-12-34,0-3 57,-4-15 33,-12-1-28,1-13-17,-9-4 0,-6-2 0,-6 3 23,-5 9-40,-3 8-50,-3 12-28,0 5-33,0 11-46,0 7-341,0 9-862,1 7-1888,2 8 3198,3 6 0,2-17 0,3-2 0</inkml:trace>
  <inkml:trace contextRef="#ctx0" brushRef="#br0" timeOffset="139400">26954 17162 26458,'26'-40'28,"-7"6"-23,-12 67 12,-5-4 17,-5 8 44,-6 0-33,-5-6 33,-2-8 96,4-10-1,4-7-72,5-9-67,5-8-23,6-10 34,7-9 84,12-11-79,-7 12 34,10-8-22,-11 18 5,6-1-62,-2 7-5,4 5-28,-5 8-16,0 2 27,1 9 34,-1 6-1,5 8-32,-2 2-1,-7-1 34,-9-4-23,-8-4 51,-3-8 22,-7-3-33,2-11 16,-1-5-5,4-8-28,5-5-1,8-4 12,8 1-22,9 3-23,13 2 45,-10 8-50,14 4 33,-18 6-28,7 3-11,5 9 34,-4 5-45,-1 3-101,1 7-796,-10 0-4827,1 11 5763,-11-5 0,-7-10 0,-5-10 0</inkml:trace>
  <inkml:trace contextRef="#ctx0" brushRef="#br0" timeOffset="139883">28538 16743 25500,'24'-18'-4840,"-1"19"4840,-15 33 0,-2-5 0,-2-19 0</inkml:trace>
  <inkml:trace contextRef="#ctx0" brushRef="#br0" timeOffset="140057">28978 16739 23271,'0'-4'3399,"0"1"-3079,0 3-1530,0 11-801,1-1 2011,0 11 0,0-12 0,0-1 0</inkml:trace>
  <inkml:trace contextRef="#ctx0" brushRef="#br0" timeOffset="141382">29433 17306 21629,'14'-46'1081,"-1"0"0,0 5 0,-4 5-335,-9 2-438,-4 13-157,-4-3-101,-6 18-11,-4 16-44,-7 12-62,-7 18-216,-4 12 280,17-24 1,1 1 2,1-1 0,1-1 11,-9 19-5,10-16-1,12-6 18,12-16 33,12-5-34,12-18 6,9-12 0,-7-1 22,9-17 56,-26 17 1,-2-2-88,2 0 1,-2-2 50,1-4 0,-2 0 37,5-13-57,-6 17 62,-5 11-117,-6 20-29,-1 12 12,-1 15 33,-1 14 0,3 7 17,3 2-45,6 2 344,-2-13-2500,20 17 790,-14-31-3267,24 17 1217,-19-31-6184,34-1 9617,-10-9 378,-13-2 0,-1-3 4568,15-10 319,-10-7-1652,-10-6-1501,-6-6-1334,-8 3 185,-3-1 0,-3-1-632,0 2 179,2-31-157,-14 39-3588,-7 2 3296,-4 11 46,-19 18-85,6 8-5,-12 15 5,11 7-27,8 2-23,7 2 33,9-7-22,14-9 23,9-12 3414,14-14-3398,8-16 1,4-14-262,1-14 255,-22 17 1,-2-2-12,-1-2 1,-3-3 33,-1-4 1,-2-2 2,-2-4 0,-2-2-484,-2-4 1,-1-1 489,-1 2 0,-2 1 38,0 5 1,-1 3 143,0-17-90,-2 26-95,0 18-6,-1 18 218,1 13-268,1 21 5,6 20-40,-2-20 0,1 3 20,3 6 1,0 2-31,0 4 0,-1 2-305,0 2 0,0-1-1048,-1 0 0,0-1 1409,0 0 0,1-4 0,-1 6 0,1-14 0</inkml:trace>
  <inkml:trace contextRef="#ctx0" brushRef="#br0" timeOffset="142074">30661 17146 25152,'-2'-43'310,"0"0"0,-1 3 0,-5 13-181,-22 31-45,-10 13-50,-8 13-344,22-10 0,0 1 324,1 2 0,2 0 25,-17 25-44,14-3 33,12-7-6,18-9 6,12-11 45,15-11-34,9-15 6,8-15-17,-23 4 0,0-3 42,1-5 0,-2-4-17,-1-3 1,-3-3-4,-1-4 0,-3-5 11,-4 5 1,-3-3 0,0 2-416,0-4 0,-1 0 389,-2 2 1,0-4-1,-2 5 52,0 4 0,0 2 11,-1-3 0,-1 1 86,1-10-116,-2 25-85,-3 15 34,0 17 387,-2 14-404,1 22-6,2-13 1,0 4-43,5 20 1,0 2 68,-1-16 0,1 2-77,0-1 0,2 5 0,0-4-188,2 1 0,-1 0-428,2 10 0,1 0-798,0-6 0,1-2-2913,-2-6 0,0-3 3602,6 14 1,-9-28-1,-4-17 1</inkml:trace>
  <inkml:trace contextRef="#ctx0" brushRef="#br0" timeOffset="142409">31103 16923 22677,'-4'-11'1753,"-11"-30"0,0-4-1305,8 17-373,-8-15 1,4 5-20,15 29-33,6 17-79,20 23 56,-6-1-168,-3-2 1,1 2 150,6 16 20,-10-17 0,-2 1-37,10 26 51,-9-12 17,-9-12-45,-8-15 27,-6-11-27,0-15 17,0-10 11,3-11 289,8-7-317,3-2-23,9 1 23,6 2-3543,19-3 3324,-10 15-358,-4 9 0,3 2-2479,19 4-1361,-16 4 0,1 1 4428,26 4 0,-23 0 0,-17 3 0</inkml:trace>
  <inkml:trace contextRef="#ctx0" brushRef="#br0" timeOffset="143016">31734 16868 24889,'-24'28'796,"5"-7"-662,47-19-50,-2-8-5,8-4-12,4-15 0,-8-2-11,-4 0 50,-11-5-61,-10 3 0,0-7 28,-8 4 0,-10 10-40,-3 10 1,-4 7 16,-1 12 12,3 3-34,-5 11-56,-5 17 5,4 1 40,2 3 17,5 2-23,9-9 23,7 15-12,12-13-5,16-3-17,1-19-6,18-7 23,-3-12 17,14-5-23,-3-11 25,-25 4 1,-2-2-32,7-8 23,3-20 140,-22 7-11,0-15-87,-9 19 0,-1 0 76,3-22 33,0-1-78,-2 29 83,-2 7-16,-1 13-95,-2 2-56,0 5-28,-1 18 5,0 3 12,3 19 5,3 4-39,6 4-34,3 5 46,0-11 32,2 7-77,-5-14-236,0 11-532,-6-13-1283,-6-3-172,-2-15 2284,-5-4 0,5-6 0,-1-1 0</inkml:trace>
  <inkml:trace contextRef="#ctx0" brushRef="#br0" timeOffset="143350">32610 16664 26138,'-30'28'303,"7"-6"-225,14 7-89,6 2 17,1-1-23,10 10 56,7-8 11,8 9-44,-3-8 5,6 11 0,-17-18-100,-3 8-320,-21-15-544,-12-6-939,-8-6-1615,0-7-3970,7-11 7477,10-3 0,10 1 0,5 6 0</inkml:trace>
  <inkml:trace contextRef="#ctx0" brushRef="#br0" timeOffset="143507">32500 16855 24754,'19'-48'140,"-8"19"465,-35 85-639,7-19-1218,-2-1 0,-1 0 1252,-2 0 0,2-2 0,8-15 0</inkml:trace>
  <inkml:trace contextRef="#ctx0" brushRef="#br0" timeOffset="143725">32808 16469 25489,'-2'22'-1138,"3"5"1,2-9 0,1-2 0</inkml:trace>
  <inkml:trace contextRef="#ctx0" brushRef="#br0" timeOffset="143875">32949 16540 21220,'1'-6'3921,"0"0"-3624,-1 6-3394,0 0 3097,-7 39 0,5-29 0,-6 29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4:44:48.3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4108 2583 23708,'-19'-44'794,"1"0"1,0-1 0,0 1 0,-3-4 0,0 1 0,-2 12-1560,-28 4 1055,13 44 393,23 34 0,6 12-547,1-18 1,0 5-1009,2 2 0,1 10 0,-1 1 0,2-5 880,2-9 0,0-4 0,-1 8-56,1 0 1,-2 9-1,1 4 1,-1 1 0,1-2-1,0-7 92,0-2 0,0-5 0,0 0 0,-1 8-127,0-3 1,0 6 0,-2 5-1,1 2 1,-1 1 0,0-1-1,0-4 1,0-6-399,-1 4 1,0-5-1,0-2 1,-1 0-1,0 4 333,0 2 1,-1 4 0,-1 1 0,0-1 0,0-3-1,1-6-63,-4 11 1,0-6 0,-1-6 171,-8 10 1,-4-12-68,-12-18-138,-9-28-148,6-48 293,28 4 1,6-9 0,1 2 444,0-8 0,4-2-400,4 9 0,2-6 1,3 0-1,1 3 458,4-2 1,2 3-1,2-3-427,1-2 0,2-4 0,0 0 0,-1 5-200,0 2 1,-1 4 0,2-2 207,4-9 0,2-1 0,0 5-55,7-2 0,0 6-14,-6 7 0,1 1-252,12-7 0,5 4-1312,-3 13 1,4 5-339,1-2 1,4 1-510,-10 9 1,2 0 0,-3 3 2240,7 0 1,-5 2 0,14-1 0,-26 9 0</inkml:trace>
  <inkml:trace contextRef="#ctx0" brushRef="#br0" timeOffset="333">4460 3040 14264,'3'-3'7724,"0"2"-2479,-3 1-5189,-5-38-191,-1 34 37,-10-17 38,-9 59 146,2 4 88,1 2-250,17 6-82,13-17 29,3 4 68,15-5 14,13-9 121,4-6-98,7-7 79,-15-23 58,-12-4 204,-4-21-168,-6-3-36,-5 9 0,-1-1 23,4-19-71,-2 0-97,-5 28-34,-2 6-173,0 13-35,4 2 314,0 6-782,16 17 61,-8-4-3811,14 27 3650,-15-14 1,-2-3-1,-6-11 1</inkml:trace>
  <inkml:trace contextRef="#ctx0" brushRef="#br0" timeOffset="716">5063 3066 23919,'1'-4'2937,"-1"0"-2075,0 4-978,6-30 26,-7 51 33,-1-19 46,-5 47-18,-1-16 0,-1 0-152,-2 8 86,-3 13 167,9-28 215,3-13-126,3-10 197,8-24-279,4-8 14,10-19-5,3-2-33,1 2-27,-1 5-31,3 7 31,-10 16-22,7 6-12,-14 12-89,27 20 22,-18-6-185,26 25-302,-18-6-408,10 10-523,3-1-1045,3-5-2640,8-10 5176,-6-11 0,-16-7 0,-13-6 0</inkml:trace>
  <inkml:trace contextRef="#ctx0" brushRef="#br0" timeOffset="1459">5969 3081 20974,'13'-50'1383,"-1"0"1,-1 6-1,-5 5-794,-15 9-298,-9 12-151,-9 11-45,-9 20-44,-2 14-29,-1 20-22,11-2-3,12-1 0,5 2-215,6-14 0,2 1 215,2 16 0,5 0 14,5-12 1,6-4 2,5-3 0,4-3 8,4-5 1,3-5 19,2-5 0,1-5-6,2-7 0,1-6-11,2-5 1,-1-6 2,2-7 0,0-5 11,3-8 0,-3-2-25,-7 6 0,-2-4-1,-5 2 0,-1-3 0,-2-3-694,2-10 0,-2-3 0,-1 0 709,0-1 0,0 1 0,-1-3 29,-5 10 0,0-1 1,-1 0-1,-3 3-259,2-20 0,-5 7 305,-3 18 1,-4 3 84,-8 2 1,-3 5-32,-4 2 203,-7 0-366,6 25 1971,1 21-1959,-2 25-12,6-9 0,0 5-71,-1 10 0,2 5 52,2-13 1,1 1 0,1 2-40,0 2 1,0 0 0,2 1-49,0-2 0,1 1 0,2-2-132,1 18 1,3-4-328,2-9 1,0-3 43,1-10 1,1-3-836,3 12-435,-5-24-522,-8-22 778,-8-16 2662,-10-14-286,-12-7 548,-11-3 614,-5 3-278,-1 2-408,8 4-465,11 4-432,15 4-252,18 2-83,20 3-51,24 0-28,-15 10 0,2 2-320,7 0 0,1 1 323,2 1 0,0 1-3,-2 0 0,0 0 2,-5 0 1,-1-1 8,24-6 339,-15-4-272,-13-2 96,-13-2 50,-9-1 62,-7 0 10,-2-1 590,-3 3-684,-1 1-139,0 6-63,-2 4 17,-3 10 140,-3 15-69,-4 16-9,-3 19-60,8-21 1,1 0-380,1 2 0,2 1-71,1-1 0,1 0-1243,-1 27-2405,7-12 4039,2-16 1,-1-17 0,0-10 0</inkml:trace>
  <inkml:trace contextRef="#ctx0" brushRef="#br0" timeOffset="1626">7118 2482 20067,'-4'-7'3747,"0"2"-3434,4 5-1477,0 0-80,-22-24 1244,23 60 0,-21-49 0,27 55 0</inkml:trace>
  <inkml:trace contextRef="#ctx0" brushRef="#br0" timeOffset="1984">7429 2773 26558,'-44'4'67,"1"1"0,4-1 0,8 5-52,15 21 6,10-1-12,14 0 9,11-2-16,14-3-4,9-6 63,5-7 35,-3-10 66,-8-14 42,-12-14-16,-11-15 2,-9-14-284,-6 24 0,-2-1 147,0 0 1,-2 0 7,-10-27-81,-5 13 20,6 22-34,-7 11-106,0 23 17,5 0-493,-5 21-3641,17 17 4257,4-3 0,2-4 0,3-24 0</inkml:trace>
  <inkml:trace contextRef="#ctx0" brushRef="#br0" timeOffset="2351">7773 2643 27953,'23'-2'39,"-7"35"-34,-17-1 1,-5 5-2831,3 3 1,0-3 2824,1 5 1420,1-9-1369,1-18 1116,0-5-1066,0-10 28,3-16-72,6-11-57,9-13 0,13-5 3392,10 2-3392,-10 22 0,3 4 0,25-6 0,-3 9 0,3 26 0,-32-1-40,3 9 0,-2 4-1018,1 16-331,4 11 1389,-17-17 0,-3-3 0,-3-7 0,3 12 0</inkml:trace>
  <inkml:trace contextRef="#ctx0" brushRef="#br0" timeOffset="3510">10608 2566 22043,'-23'-39'813,"0"1"1,0 0 0,-8-13 0,0 11-595,-12 23-716,8 18 537,10 9 24,1 12 0,0 4-30,-8 10-8,5-5 0,-4 6 0,2-3-20,7-8 0,1 1-6,-7 11 0,-3 5 0,6-5 187,-2 13-195,13 0 0,8-1-15,16-11-64,19-1 1,10-3-1,-3-16 0,4-4-811,-1-1 0,5-1 0,-3-1 848,5-2 0,1-5 23,9-7 1,6-6 0,-9 0-567,-14 1 0,-1-3 600,11-5 0,5-3 1,-11-1 20,1-10 60,-11-2 0,-4-1 70,-6-9 27,-1-16-112,-23 28 111,-19 2-88,0 17 2087,-10 3-2149,7 17 1653,1 7-1653,1 10 308,-1 12-320,6-4-10,3-1 10,8-4-5,6-8 5,8 1 29,5-7 66,6-8 6,4-15-61,-3-3 145,15-25-33,-11 3-79,6-5 62,-9 0 56,-6 6-157,-5 10-40,-2 2-38,-9 20 11,0 9 0,0 8-36,0 12-150,5 8-203,3 4-181,5 2-333,6-3 405,-5-11-791,27-6 1216,-21-19 47,27-9 276,-23-15 179,6-12 172,-5-4 111,-3-2 9,-2 3-105,-3 4-111,-2 5-130,-4 8-252,-3 6-90,0 7 13,1 6-18,4 9-34,3 9-16,1 10-22,-5 7-24,-4 3-12,-6-5 19,-2-7 158,-1-11 206,0-10-64,2-14-54,4-9-22,5-11-48,11-5-34,8-2-33,7 4-28,2 6-5,1 10-11,-6 7-17,-6 14-76,-8 10-205,-4 12-505,0 7-981,5 4-2886,11-4 4248,4-7 1,-10-14 0,-9-8 0</inkml:trace>
  <inkml:trace contextRef="#ctx0" brushRef="#br0" timeOffset="3693">12048 2400 27034,'-10'3'-7102,"1"22"7102,8 37 0,1-19 0,-2-17 0</inkml:trace>
  <inkml:trace contextRef="#ctx0" brushRef="#br0" timeOffset="3993">12741 2969 25618,'0'-6'1128,"-2"-29"0,0-9-792,-6-10-232,2-5 0,-2-6-711,0 18 0,0 1 632,0-7 0,0-2-1184,2-3 1,1 1 1166,1 12 1,0 0 8,2-8 1,1 4 755,1 6-773,1-3 0,0 39 0,1 20 0,0 25 0,0-4 0,0 4-339,0 13 0,0 4 339,-1-10 0,0 1 0,-1 1 0,1 4 0,-1 2 0,-1 0-124,1 1 1,0 1-1,0 0-287,1-1 1,1 0-1,2-1-629,1-4 0,1 0 0,2-1 1040,2-3 0,3 0 0,-1-5 0,-1-4 0,1-4 0,11 17 0</inkml:trace>
  <inkml:trace contextRef="#ctx0" brushRef="#br0" timeOffset="4143">12447 2797 22251,'-7'-8'3647,"2"1"-3493,-6-26 0,5-5-115,20 8-205,-7-13 1,7 3-930,19 27 0,8 8 1095,15-2 0,-1 3 0,-22 2 0,-3 0 0,3 2 0,0-1 0</inkml:trace>
  <inkml:trace contextRef="#ctx0" brushRef="#br0" timeOffset="5343">14700 2826 27578,'14'-42'95,"1"21"-78,-1 60-29,0 15 12,-3 8 17,-4-2 0,-3-11 56,-6-15 112,-7-23-146,0-13-6,-10-27 12,2-32-549,5 5 498,6 5 1,2-3 13,5 6 0,2-2-6,1-3 0,2-3 0,-1 2-441,2-3 0,0 1 444,1 6 1,2-1 0,0 6 2,1 10 0,2 2-11,6-7 1,1 3-9,8-4 22,21 13 441,-25 27-469,24 14 11,-11 18-17,-15-7 1,-2 4 479,-3 6 0,-5 4-451,-12 16 0,-10 3-1,-9-5 1,-7-2-819,-1 2 0,-6-4 824,-13-3 0,-3-6 9,13-12 0,0-3-88,-3 2 0,1-2 258,-10 3 74,27-19-258,20-8-3,22-11 3,18 1 0,22-1-4,-15 6 1,3 3-1,-4 1 1,0 2-154,-1 0 0,-1 1 91,2 3 0,-2 1 142,-6-1 0,0 1-745,9 2 0,1 0-1063,3-1 0,-2-1 87,-13-1 0,-1-2 63,23-1-1304,-24-9 2389,-17-5 2575,0-6 2772,-12-3-2499,-10 3 80,-10-1-1834,0 7 196,-7 1-336,4 6-169,-3 1-261,10 2-11,4 2-8,10 1 46,9 2-13,10 2-27,25-1 16,0-4-3392,7-10 3374,-22-2 5,-4-14 12,-14 0 56,-7-20-61,-6 17 4,-12-7-6,3 26 22,-9-1-27,2 8 3380,-8 7-3398,8 3 12,-6 25-11,16-11-1,-2 29-5,12-8 0,4-9 0,4 1 12,17 20-226,-6-24 1,3-3 201,25 6 18,-8-12-44,9-11 60,-7-16-14,-9-4 1,1-7 2,3-10 0,-2-5-778,-5 5 0,-2-1 767,-3-7 0,-3-1 8,-8 2 0,-3-1-1319,1-15 1,-2-2 1327,-2 10 0,-2-2 14,-7-4 1,-4-4 0,-2 6 100,-1 15 0,-4 0-112,-6-10 1,-5-5 0,1 8 43,-11-7-21,0 6 0,0 5-41,9 14 1086,-3 6-1085,20 20 3392,3 25-3308,3-2-65,4 14 1,2 5-23,0-6 0,0 1-438,1 0 0,0 3 0,-1 0 381,1 15 1,-1 0-65,-2 1 0,-1-2 27,-2-13 1,-1-2-319,-1 4 1,1-1-1606,4-7 0,2-3 2008,4-1 0,-1-2 0,7 15 0,-1-29 0</inkml:trace>
  <inkml:trace contextRef="#ctx0" brushRef="#br0" timeOffset="5794">16034 2607 22806,'-2'-5'2010,"1"0"-1926,1 5-190,89-63-1970,-36 46 1934,-14-4 0,6-5 0,-5 9-283,18 20 850,-11 1-380,-12 2 145,-12-3 433,-10-4-198,-7-2 107,-4-2 51,-2 0 625,1 3-962,-1 2-173,-3 8 56,-2 10-45,-2 14 0,3 10-51,5-5 51,24 20 0,6-20-33,9 6 47,-10-26 0,1-5 36,12-4 6,18-8 6,-17-18 10,-7-16 46,-6-9 16,-8-5-38,-11 0-29,-11 1-62,-12 6-44,-7 9-50,-2 9-107,4 11-180,8 10-531,4 14-1765,10 13 2588,11 16 0,-7-17 0,5 0 0</inkml:trace>
  <inkml:trace contextRef="#ctx0" brushRef="#br0" timeOffset="6426">17127 2494 21853,'1'-5'5226,"0"2"-4251,-1 3-959,31-48-21,-10 51-12,27-25-5,-22 68-29,-8 12-198,-13-26 0,-4 0 204,-14 29-6,-8-10 84,-6-17 29,2-18 11,5-20-17,8-16-17,5-17 0,12-9-28,12-3-11,13 3 114,10 6-237,12 8-65,-22 20 1,2 2-200,5 3 1,1 3-261,5 0 0,0 3-762,2 2 0,1 1-753,-2 1 0,-1 1-675,-3 0 0,-1 1 1574,-7-2 0,-1 0 3750,14 1 2251,-19-4-749,-15-5-1241,-15-2-1219,-4-4 175,-2 3-1239,4 2-325,3 2-95,2 9 5,5 11-11,3 13 6,4 15-11,-1 7-6,-3 2-6,-11-3 6,-8-8 45,-8-11 44,-2-13 23,3-14-33,8-16-46,7-18-5,14-17-5,13-12-263,-4 28 1,3 1 211,4 0 0,2 4 0,2 2 0,1 2 0,-1 5 0,0 2 0,24-3 0,-9 12 0,-8 15 0,-6 11 0,-7 16-757,-11-3 1,-3 2-1686,3 17 2147,-6-14 1,-1-4 0,-2-11-1,-1 0 1</inkml:trace>
  <inkml:trace contextRef="#ctx0" brushRef="#br0" timeOffset="7533">20071 2725 24587,'24'-47'797,"-1"0"0,-2 6 0,-5 8-673,-10 20-102,-4 12 17,1 16 0,0 18-16,1 20-4,-2-21 1,0 1-3,-1 2 0,0 0-9,0 0 0,-1 0 4,-1 28-12,-2-11 123,0-17 90,-1-17-17,2-33-168,1-2 44,7-39 7,3-5-488,-2 18 1,0-3 447,2-3 1,1 0 7,0 0 1,2 2-20,0 4 0,2 2-246,0 7 1,2 3 262,16-16-34,1 16 12,3 14-23,6 11 0,9 17-12,7 13-380,-27-5 0,-2 4 389,1 3 0,-3 3-3,-2 3 1,-3 2 5,-3 0 0,-4 0 382,-3-1 1,-4-1-371,-4 21 472,-12-13-473,-6-17 50,-1-12-21,1-15-7,6-21-33,4 0-11,5-25 11,7 7 34,8-12 875,10 4-901,-6 25 1,2 2-20,18-10 22,1 8-22,-3 12 0,-6 9-1,21 4 7,-16 4-12,15 12 11,-17 6-78,7 12-16,-3 7-12,-4 3-76,-9-13 0,0-1 60,7 5 16,13 7-90,-15-27 79,3-4 72,8-3 85,-1-7 11,-15-9-12,-7-1 29,-13-11 39,-5 3 28,-6-2-45,-3 2-23,-4 7-61,3 5 6,1 5 11,5 10-17,0 6-12,6 19 12,1-9 0,12 16 28,7-15-11,14 5-11,10-6 19,-11-16 0,2-4-2,7-1 10,-11-9 1,-5-4-6,-10-7 22,6-20 12,-15-7-43,-6 7 1,-4-1-6,-4 5 0,-3 0-14,-5-3 0,-5 2 11,-27-6-16,2 16 10,-18 10 1,14 12-12,-6 8-229,9 23 39,23-8-118,7 13-974,27-5-1843,15 4 3131,0-10 0,0 0 0,5 2 0,5-3 0</inkml:trace>
  <inkml:trace contextRef="#ctx0" brushRef="#br0" timeOffset="7851">22124 2544 24348,'-1'-45'752,"1"1"1,2 3-1,1 7-685,3 12 447,13 6-497,7 13-28,22 27 0,-1 13-319,-24-14 0,-1 4 327,-3 6 0,-3 2-14,-2 25 17,-10-18 0,-4 1 0,-12 17 279,-14-9-235,-2-33-10,6-11 259,2-13-232,11-11 1,4-29-68,15-5 3,2 17 1,5 0-60,7 5 1,3 4 13,-3 4 1,3 3-225,10 1 1,2 3-539,-5 6 0,1 3-3487,18 1 1,0 2 4296,-13 4 0,-2 1 0,-4 0 0,-5 0 0,-5 4 0</inkml:trace>
  <inkml:trace contextRef="#ctx0" brushRef="#br0" timeOffset="8166">22942 2694 27354,'55'-3'104,"0"0"1,-4-2-1,-5-4 8,2-21-56,-12-11-22,-14 2-6,-10-16 45,-15-2-62,-3 12 5,-9 14 1,-5 3-11,-14 7 0,-9-3 5,-6 21-6,21 16-10,-7 16-1,18 17 9,11-7 0,4 3-96,6 0 1,2-1-374,0 2 1,3 0-233,11 2 1,7-2-2831,1-7 0,4-2 3528,2 2 0,1-1 0,-10-12 0,-2-4 0,5 1 0</inkml:trace>
  <inkml:trace contextRef="#ctx0" brushRef="#br0" timeOffset="9709">25233 2434 18290,'1'-51'596,"1"-1"1,0 1-1,0-1 1,-1-10-1,-1 0 1,-2 2-329,0 3 1,-2 1 0,-1 4 8,-3-8 1,-1 7-192,2 17 1,-1 5 1895,-3-5-1977,9 33 12,7 55-17,2 1-708,-1-13 0,1 11 0,1 2 1,-1-5 704,1 8 0,-1 4-16,-2-6 0,0 10 0,0 3 0,-1-1 0,-2-9-18,-1-5 1,-2-6 0,-2 7-33,0-3 0,-2 8 0,-1 4 0,0 0 0,-1-2 0,0-7-351,0 0 1,-2-5 0,1-1-1,-1 3 151,0 4 0,-1 2 0,1 2 0,0-2 1,1-6-53,0 5-1,1-6 1,2 1-1055,1 1 0,2 0 1,0-9-1936,-1 6 1541,-3-18 2011,-3-75 490,5 3 0,1-7 1204,1-11 1,2-5-1249,2 17 0,1-1 0,0 1-232,2-13 0,0 0-52,1 13 1,1-2-1,1 1-19,-1-2 1,0 1 0,0-1-242,-1-1 1,1 0 0,-1-1 218,2-8 0,-1 0 1,-1 4-338,0 1 0,1 1-9,-1 13 1,1-2 0,2 2-407,10-18 1,4 2 386,1 0 0,3 0 5,-6 19 0,2 1 0,1 2 9,10-5 0,-1 6 81,10-7-70,4 5 1105,-32 27-1005,0 3 1537,-9 4-1472,-2 14 1040,-3 2-1003,3 28 65,-1-3 0,0 3-117,1 6 0,0 3-328,-1-7 1,0 2-1,1 0 156,0 19 1,-1-2-625,0 3 0,-1-3 584,0-14 0,-1-1 76,-1 14 0,1-3-13,-1-23 1,1-2 11,-1 3 0,0-3 192,1-1-40,3-36-104,4-14-32,7-18-37,0-3 3,-1 4 0,0-1 22,7-13-22,-6 15 0,0 2 55,6-9-1,-1 13 933,1 11-1019,7 9 1383,7 16-1366,8 9-1,-7 4-17,-10 0 0,-2 1-51,10 12 25,-10-10 1,1 1-54,17 11-47,2-6-22,1-9 34,-1-10 22,-4-13 47,-3-7 46,-5-9 20,-6-6 41,-8-3-2,-8-4-26,-6 7 51,-21-8-23,-6 15 4,-19-3-17,4 13-23,9 4-32,3 14 27,15 3-3,1 12-5,8 3 1,6 5-18,6 2 7,6-2 8,4-7 74,-3-10 35,-2-10-30,-2-13-9,0-8 28,1-10 21,0-5 4,-2 0 17,-2 2-1,-2 4 15,-2 5-40,-2 6-68,-3 6-26,-1 3-51,0 4 4,-3 6-1,-2 6-92,0 10-117,2 9-180,6 4-106,8 4-50,11-2-142,13-7 64,10-9 333,6-11 312,1-11 169,-8-10 116,-12-11 152,-14-10 62,-8-7-14,-6-1-63,0 6-108,-2 10-146,-1 12-197,-1 6 62,2 25-16,8 19-17,0 2-6,9 17 17,-3-25 17,0 4 11,-3-13 151,-6-11 79,-3-8-68,2-12-28,2-8-16,4-10-45,4-5-17,5 2-34,3 4-33,6 8-17,4 10 11,6 16-224,6 15-383,-22-6 0,0 4-2961,-1 5 0,-3 3 2938,-3-2 1,-3-1-1,3 11 1,-12-16-1</inkml:trace>
  <inkml:trace contextRef="#ctx0" brushRef="#br0" timeOffset="10926">4376 5042 17288,'10'-47'2053,"0"0"0,0 0 0,1-2 0,-2 6-1661,2-19 207,-9 43-397,-1 8 5,1 1-179,-2 10-17,2 13 34,0 36-28,-1-18 0,-1 3-23,2 15 0,-2 2-513,0-11 1,-2 0 397,-1 15 1,-1 4-362,-1-17 0,-1 2 1,0-1-441,1-1 0,1 0 0,-1 1 922,0 4 0,-1 1 0,2-6 0,0 13 0,3-17 0</inkml:trace>
  <inkml:trace contextRef="#ctx0" brushRef="#br0" timeOffset="11166">4379 4717 20783,'-5'-6'2784,"0"2"-2610,5 4-73,0 0-79,-50 9 68,37 12-73,-37-3-12,59 14-78,-1-19-1696,22 12-8062,-6-10 9418,3 2 0,-12-8 0,-12-7 0</inkml:trace>
  <inkml:trace contextRef="#ctx0" brushRef="#br0" timeOffset="11399">4096 5649 19008,'49'-19'-141,"0"0"1,0 0 0,-6 3 0,-1 0 0,-1 3-438,15 0 0,-2 3 578,1 0 0,-3 1 0,7 0 0,-2 0 0</inkml:trace>
  <inkml:trace contextRef="#ctx0" brushRef="#br0" timeOffset="11976">7185 5224 18249,'1'-49'852,"1"0"0,0 0 1,0 1-1,-3-10 0,-2 1 1,-3 5-380,-8-6 1,-6 8-231,-4 12 1,-4 7-129,-1 11 0,-1 6-3,-27 14-28,10 33-56,28-1 0,4 7-20,3 13 1,4 5-836,4-9 1,1 2-1,1 2 812,0 7 0,2 3 0,-1 1-389,1-11 0,0 1 1,1 1-1,-1 0 313,1 4 0,-1 1 0,0 0 0,0 0-120,-2 3 1,1 0 0,-1 1 0,-2-1-121,1-11 1,-1 0 0,-1 0 0,-1 0-1,-1 0-306,-4 10 0,-1 1 0,-1-2 0,-3-1 240,0-4 1,-3-2 0,-1-1 0,-1-4 612,-5 5 1,-3-3-1,-2-8 442,-8 3 0,-3-16 644,-20-35-1005,40-22 0,8-13-76,3-17 0,8-6-539,5 12 0,4-3 0,1-1 343,1 9 0,2-1 0,1 0 0,2 0-17,1-3 1,3 1-1,0 0 1,2 0-2,1 1 0,2 0 0,-1 1 0,1 3-4,1-3 1,0 3 0,2-1 5,7-8 1,3 0-1,-3 7-9,-9 12 0,1 1-94,5-8 1,4-5 0,-5 7 504,6-6-3086,4-1 0,0 1 2675,0 8 0,4-3 0,-25 28 0</inkml:trace>
  <inkml:trace contextRef="#ctx0" brushRef="#br0" timeOffset="12685">7477 5079 19568,'0'-4'4727,"0"1"-3214,0 3-1468,-1-21-6,5 24-5,4-11-23,10 34 11,3 10-16,0 9 16,-7 11 12,-16 7-174,-7-32 0,-3-1 224,-25 22 50,-5-17 90,5-17 6,13-23-51,12-17-22,18-17-96,17-11-39,-4 23 1,4 1-204,3 0 1,2 2 174,3 1 1,2 3-18,0 3 1,2 2-65,1 1 1,1 3-110,2 1 0,0 2-241,1 2 0,1 0-390,0 3 1,-1 0-614,-2 1 1,0 1-194,-4 2 1,-2-1-524,24 0 1706,-13-2 1033,-10-5 1181,-10-6 611,-7-5-141,-5-4-536,-5-2-137,-5-1-452,-11-4-879,1 10 66,-18 0-128,-2 15-50,-26 11-90,16 2-23,9 4 1,3 3-11,-1 14-1,-2 12 0,13 4 1,11-1 22,15-4 11,10-7 44,8-8 80,4-12 21,1-13 1,0-15 27,0-12 51,-4-11 6,-5-4-56,-5 0-23,-6 7-39,-5 8-84,-4 12-51,-2 7-16,-1 11-17,0 9-78,0 13-510,4 26 106,-1-10-526,1-7 0,2 1-5598,9 19 6634,4 3 0,-5-20 0,-4-19 0</inkml:trace>
  <inkml:trace contextRef="#ctx0" brushRef="#br0" timeOffset="13309">8815 5208 12864,'54'-2'2880,"1"0"1,-6-1 0,-9-6-1044,-10-25-582,-14-9-359,-12-7-190,-14-3-334,-2 21 1,-2 2-188,-9-10 83,-18-2-116,8 31-80,-13 5-49,1 17-18,6 12 12,6 31-11,15-13-261,11-5 1,3 1 254,7 14-6,1-18 1,3 0-6,4 3 0,3-3 11,12 14 28,1-9 236,-4-26-147,-6-21 61,10-16-69,-7-4 0,-1-2-14,10-17-17,-9 12 1,-3 0 44,-1-6-27,-1-1-84,-8 16-12,-4 19 0,-3 22 0,0 8 0,-1 31 0,0-21 0,1 2-382,2 14 0,0 3 382,2 8 0,0 3-438,0-16 1,0 1 0,0 2 367,-2 0 0,0 4 0,-1-1 0,0-3-501,0 0 0,-1-2 0,-2 2 477,-2 2 0,-1 4 0,-1-2 1,-3-4-36,-7 10 0,-5-4-605,0-11 1,-4 0-1,2-4 748,-1-3 0,-3-8 87,-14-8 1,1-12-281,9-19-113,6-11 1,3-7-252,13-9 0,6-5-368,0 2 0,1-4 0,2-2 911,6-12 0,2-4 0,0 6 0,-3 3 0,1 3 0,5 0 0,0 1 0</inkml:trace>
  <inkml:trace contextRef="#ctx0" brushRef="#br0" timeOffset="14734">9286 4853 17070,'4'-6'6369,"-1"2"-4992,-3 4-1041,0 0-83,44 27-158,-24 13-64,7-5 0,-2 5-1,-16 0 1,-7 3 14,1 1 0,-3 0-236,-1-9 1,-2-1 237,-3 4 1,-2-2 75,-10 11 258,-7 2 61,7-24-234,5-14 60,9-22-38,6-24-168,2 2-9,2 2 0,2-3 8,4-4 1,1 0-210,-2 7 0,0-1 187,6-15 0,2 0-8,-3 15 0,0 3-70,10-21 253,-6 22 1,2 6-210,4 8 1,15 0 11,-12 15-3290,24 20 3295,-24-3-378,2 9 1,-1 2 350,-7 0-168,-4 6 0,-2 0 134,-8-4 42,-4 2 0,-2-1 13,-6-7-4,-6 16 16,3-29 2768,-3-2-2768,5-14-5,-2-24 10,2 7 1309,-3-32-1336,4-5 22,1-1 556,3 3-606,7 18 11,4 19 16,8 3-10,7 9 27,19 13-11,0 10-33,10 12-23,-19-1-3,-13-5 1,-2 2-93,7 9-67,12 12-129,-7-16 117,-8-10-257,11-6-184,7-11 486,-7-2 62,19-15 162,-31-4-10,5-4 195,-14-19-62,-7 6 1,1-18 218,-4-1-241,-4 19 62,-8-1-168,-3 28 39,-23 4-73,2 16 17,-5 3 50,5 25-61,23-5 0,3 8-11,30 8-1,-6-24 0,10-1 1,3-2-17,13-4 14,-13-8 0,2-2 8,15-10 17,-8-13-6,-16-3 18,-5-19 21,-11-11 18,-3-4-18,-4 2 208,-6 4-79,-1 23-5,-2-5-78,2 17-85,2 5 17,2 4-50,2 14 11,4 7 17,4 22-17,-1 11 2,-5-15 1,-2 0-8,-1 15-1,-4 6-16,-2-17 16,2-16 1,-1 3 5,11-28 5,6-15 6,11-16 1,-2-2 13,-3 3 0,-1-2 14,8-12-25,-8 13 0,1 1-14,10-8 0,-8 13 0,3 9 11,-10 11-33,4 11 11,-3 12 16,2 13-10,5 9 16,5 4-17,7-1 1,4-5 5,5-8 5,1-11 12,1-12 7,4-13-24,3-10 0,3-13-226,-27 11 1,-2-2 225,0-2 0,-2-2 0,-1-2 0,-3 0 0,10-17 0,-15 8 0,-2 0 0,0-14-8,-4 15 0,-3 0 8,-1-10 0,-2 11 0,-3 12 0,0 11 0,0 6 449,-1 15-449,-1 2 18,-3 15-18,-3 4 0,-2 9 0,-1 9-312,5 6 312,11 3 0,9 0 0,14-4 0,8-3 0,2-9-370,-5-8-1109,-13-8-2811,-16-7 4290,-16-6 0,2-7 0,-2-4 0</inkml:trace>
  <inkml:trace contextRef="#ctx0" brushRef="#br0" timeOffset="15259">11551 5029 27639,'21'-42'156,"-1"0"1,1 0 0,0-8 0,0 4-87,1 8 0,-1 1-36,-10 7 0,-2-3-18,2-21 1,-3-1-313,-2 17 0,-3-1 310,-2-15 0,-4 2 59,-4-3-51,-4-2 200,2 22-222,3 16 101,3 12-101,2 8 0,1 13 0,-1 18-12,1 26 6,-1-20 1,1 4 13,-1 20 1,-1 0-291,2-17 0,0 0 270,-1-1 1,1 2-1,-1-3-50,1 1 1,2-1-110,2 11 1,4 0-253,2-3 0,4-2-507,5-5 1,5-3-2981,1-5 0,3-5 3290,-3-7 0,-1-4 0,7 2 0,-15-14 0</inkml:trace>
  <inkml:trace contextRef="#ctx0" brushRef="#br0" timeOffset="15517">11485 4747 27796,'16'-41'110,"-1"1"0,-9 4 0,6 7-68,24 22 0,6 8 20,13-4-57,-22 1 1,1 1-6,26-2 11,-10 0-39,-9 2-196,-10 0-896,-10 1-2722,-7 2 3842,-7 1 0,-4 0 0,-3-2 0</inkml:trace>
  <inkml:trace contextRef="#ctx0" brushRef="#br0" timeOffset="16017">12990 4460 22587,'-9'-46'864,"0"1"0,1-1 0,-6-20 0,-1 11-281,0 27-382,-3 9-156,3 30 33,-3 34-813,3 10 791,2-2 0,-1 9-21,3-7 1,0 4 0,0 0-780,3-11 1,0 0-1,1 0 1,0 0 751,-1 1 1,-1-1-1,2 1 1,3 0-4,2 5 1,3 2-1,2-1 1,4-6-431,6-3 0,3-4 1,2 1 414,-1 10 1,2 0 0,7-4-79,12-7 0,7-5 1,2-3-184,-2-6 0,2-4 1,5 0-696,-5-5 0,4-1 0,2 0 1,1-2-1,-4 0 793,1-2 1,-2-1 0,-1-1 0,0-1 0,12 1 0,-1-1 0,-10-3 0,-17-6 0,0 1 0</inkml:trace>
  <inkml:trace contextRef="#ctx0" brushRef="#br0" timeOffset="16509">14570 4608 24648,'4'-54'816,"-1"-1"0,0 8 0,-2 10-743,-3 23-40,-4 20-16,1 19-11,-3 28 5,4-15 0,0 4-2142,1 12 0,0 1 2108,1-8 1,1 2-64,1 6 0,0 4 0,0-3-275,2 5 0,1 1 23,-1-6 0,1 4 1,1-3-746,2 6 1,1-3-3834,-1-2 1,0-5 3414,2 9 0,-4-18 0,-4-38 0</inkml:trace>
  <inkml:trace contextRef="#ctx0" brushRef="#br0" timeOffset="17476">14379 5173 20703,'-14'-40'1003,"1"0"1,0 0 0,-4-10 0,3 7-264,1 8-524,17 20-233,15-3-17,28 12-27,4 2-411,-7 4 1,5 0 252,12 2 0,2 1 99,-19-2 1,0 1 0,1-1-242,6 1 1,1 1-1,-2-2 291,6 2 0,-4-3 75,-8-2 1,-3-2 174,16-7 5,-27-7-34,-16 2 241,-19-10-111,-5 10-13,-10-7-172,4 12 642,-6 4-463,-10 16-79,-7 7-73,-11 15-73,9 6 1085,10 3-1113,14-2-5,13-10 112,21 3-23,6-18-11,19 0 6,1-19 17,1-8 33,-5-11 129,-8-11-185,-13 10 73,-8-7-28,-9 16-95,-3 2-45,-2 4-23,-1 12 23,-2 6-22,3 11-34,0 9-45,4 8-89,6 4-124,5 4-128,7 3 11,9-2 78,11-7 78,14-11 191,-4-12 22,-5-13 1,0-5 95,16-12-232,-19 4 1,-2-3 387,7-23 79,-16-3 68,-14-5 50,-8 2-12,-11 5-129,-6 11-145,-9 13-67,-4 13 483,2 9-489,-9 25-22,11 2-6,-5 21 17,11-6-12,5-3 0,3-9 34,3-11 135,4-11 50,2-12 0,12-21-157,-4 1-15,12-20-52,-8 9 0,1-2 0,-6 10 0,-5 12 0,-1 19 0,1 25 0,-1-5 0,1 5 0,1 12 0,1 4-550,-2-11 0,1 1 0,0 2 550,0 4 0,1 3 0,0 0-655,2 4 1,0 1 0,-1 0 654,1 4 0,0 0 0,-1 1-32,-1 0 0,-1 1 0,-3 0-609,-4-2 1,-3 0-1,-5-2 404,-5-3 0,-5-1 0,-5-4 74,-6-4 1,-5-4 0,-3-4 139,-2-7 1,-4-4-1,0-5-23,-19-1 0,2-12 158,7-18 0,6-10-56,13 1 0,7-10 28,8-14 0,7-10 0,4-1-229,7 7 0,4 1 1,2-5 160,0-1 1,2-5 0,1 0 0,4 2-12,3 3 1,2 2 0,3 1-1,1 1-12,1 0 0,3 1 0,0 1 0,2 1-44,1 2 1,0 2 0,2 1 0,0 1-137,10-10 0,1 2 0,0 2-418,-1 4 0,0 2 0,0 0-1259,-1 4 1,-1 2 0,0 1 1863,9-7 0,-3 4 0,-15 12 0,-4 3 0,3 0 0</inkml:trace>
  <inkml:trace contextRef="#ctx0" brushRef="#br0" timeOffset="17717">16219 4371 22010,'-16'-49'1228,"1"0"0,0 0 0,-6-13 0,1 5-881,6 20 1,0 6 49,-4-7-262,8 21-74,16 23-38,4 8-4,17 21 1,3 6-20,-10-14 0,1 3-776,9 12 0,5 8 0,-2 0 774,-4-4 0,-2 0 0,1 3-5,-1-3 0,0 4 0,1 0 0,-2 1-38,-1 2 0,0 1 1,-2 0-1,-2 1-136,-2 0 1,-1 0-1,-4 0 1,-5 0-563,-5-2 1,-4 1 0,-4-2 0,-3-1 414,-6 8 1,-4-2 0,-2-6-1,-6 3 1,-1-9 0,4-20-1,0 0 1</inkml:trace>
  <inkml:trace contextRef="#ctx0" brushRef="#br0" timeOffset="20891">7020 4706 13519,'-4'0'6167,"1"0"-4381,3 0-1640,-4-4 67,15-1-96,6-6-27,37-3-62,-1 2-286,-20 5 0,0 0 263,6-1 12,-2 2 73,-20 4 62,-16 8-124,-9 1 67,-33 11-45,10-6-1554,-7 3 0,-2-1 1577,-3 1 72,-3 3 1,-1-1 415,3-1-387,-12 5-101,31-11-68,13-6 23,9-2 45,18-2 3335,8-4-3375,22-3-16,10-7-6,-13 2 1,-1 0-1,18-5 21,-25 6 1,0 0 6,16-6 129,-22 7 6,4-3-141,-29 9-5,-30 3 6,-13 5-18,7 0 1,-3 0-361,-3 2 1,0 1 354,-4 1 0,0 0 3,8-1 0,1 0 50,-13 3 1,2 0 8,-2 1-73,-10 2-11,38-7 28,17-4-1,18-1 1,18-8-6,18-6-8,-19 3 0,0-3 118,3 0 1,0-1-108,-2 0 0,-1-1 19,22-10-5,-20 6 129,-16 2-101,-23 9-39,-12 0-6,-14 8 12,-9 6-12,8 1 478,-7 8-472,21-6-17,-3 4-11,14-7 22,3 0-5,1-2 44,-1 3-11,0-1-22,-2 3 17,-2 1 5,0 5 39,-1 7 57,1 10 0,0 10 55,0 12-210,-1 7 78,4-27 1,-1 2-11,1 1 0,-1 1-9,0 3 0,0 1-472,-1 5 0,0 0 489,-2 5 0,-1 1 17,-1 4 0,-1 0-1,0 1 1,-1 0 2,1-4 1,0-1-3,2-5 0,1-2-28,1-8 0,2-3 11,-3 17 0,5-21 0,2-17-51,4-21-111,3-4-1933,24-41 2039,4 1 0,-3 5 0,-9 13 0</inkml:trace>
  <inkml:trace contextRef="#ctx0" brushRef="#br0" timeOffset="21552">6883 5444 15709,'-4'0'4352,"1"0"-1249,3 0-2750,-12-7-101,20 3-56,-3-8-28,27 2-45,6-4-67,5-7-5,5-4-1,4-2-33,-3 1 100,-10 5 35,-15 8-91,-18 6-44,-19 6-17,-15 8 0,-15 5 11,-8 6 6,-4 3 39,4 1 11,5-1 0,9-4-11,12-5-56,10-5 6,9-4 28,5-3 5,8-2 0,8-5-22,14-7 5,11-7-11,9-3-16,3-1 10,-3 4 23,-10 6 96,-15 5-1,-13 5-95,-14 3 12,-11 6-29,-12 3 6,-7 5-6,0 2-45,6-1 29,8-3 10,11-3 23,8-4-11,10-5-17,9-5 0,11-6-370,11-6-5231,5-3 5601,-5 3 0,-15 7 0,-13 4 0</inkml:trace>
  <inkml:trace contextRef="#ctx0" brushRef="#br0" timeOffset="22909">3570 8345 19473,'-1'-6'4330,"0"2"-3804,1 4-448,48-43-27,-24 41-35,13-10 1,2 7-17,-12 31 0,-4 10 0,-1-11 0,-2 3 8,6 22 1,-4 3-9,-9 8 22,-6-19 1,-3-1 50,-15 9 22,-12-18 67,-6-16-5,1-20-90,10-19-39,15-21 40,19-16-351,-3 26 0,5 1 266,4 0 0,2 1-11,4 2 0,1 2-115,2 4 1,3 3-430,0 4 1,1 2-1504,1 4 0,-1 3 1370,25-1 0,-23 6 0,-18 3 0</inkml:trace>
  <inkml:trace contextRef="#ctx0" brushRef="#br0" timeOffset="23450">4389 8603 25152,'29'-48'129,"0"0"0,-7 8 0,2 4-56,1 11 0,0 4 22,7-14-59,-11 10 1,-2 0 41,-1-17 6,-11 5-28,-7 12 34,-7 4-29,-13 13-16,-5 7-6,-9 13 12,3 13-29,7-1-16,3 27-23,14-11 0,6 20 28,13-10 12,13-2-12,13-5 28,14-7-20,-20-22 1,2-4-231,4-2 0,1-4 225,3-6 0,0-6-451,2-3 0,-2-6 468,-1-6 0,-2-4-20,-9 5 0,-2-4 39,5-20 1,-7-4-15,-11 11 1,-4-2-422,0 0 1,-1-2 0,-2-1 414,-3-16 1,-3 0 5,0-4 1,-1 2-18,-1 14 1,0 0 139,-2-10 1,0 4 497,-3 1-449,-2-8 689,1 43-886,1 23 12,0 25-23,2-1 0,0 6-9,-1 14 1,1 4-160,0-9 1,0 2 0,0 2 156,-1 6 0,0 2 0,1 1-624,-1 4 0,1 1 0,0 0 558,2 2 1,0 0 0,2-2-1,0-13 1,1-2-1,4 1-712,8 12 0,6 1 1,3-7-403,4-7 1,4-4-1544,-4-5 1,3 0 0,-1-6 2733,0-9 0,-1-6 0,5 1 0,-19-14 0</inkml:trace>
  <inkml:trace contextRef="#ctx0" brushRef="#br0" timeOffset="23899">5212 8688 20370,'-30'-39'799,"0"0"1,0 0 0,-10-13-1,12 6-704,28 10 537,20 4-671,23 2-43,0 12 1,2 2 39,-12 4 0,1 1-393,21-4 1,0 0 308,-18 7 0,-2-1 45,6-1 0,0 0 206,-8 1 1,-2 0-75,14-7 448,-20 3-236,-13 4-90,-9 4 18,-12 7 578,2 2-579,-8 12 6,5 7 1,1 11-52,6 5-38,14 2-23,11-4 0,14-5 0,9-12 22,5-9 17,1-15-16,-3-11 21,-9-14 24,-12-10 27,-13-7 73,-14-4 0,-9 2-51,-7 6-27,-1 8-56,2 11-74,6 11-60,4 6-7,6 8-33,8 6-241,10 8-705,12 8-1978,10 5 2980,8 6 0,-21-15 0,-3-3 0</inkml:trace>
  <inkml:trace contextRef="#ctx0" brushRef="#br0" timeOffset="24501">6338 8169 21898,'-5'-8'3602,"1"1"-2740,4 7-324,0 0-527,40 11 0,-16 13-22,26 3 0,-34 4 0,-6 1 11,-1 2 2,-6 1 1,-4-2 14,-14-7 17,-11 1-12,2-24 45,-5-27-16,18-7-23,2-19-11,21 1-12,15 0-388,16 3 332,-15 24 1,2 3-450,5 1 1,2 3 73,2 2 0,2 1-552,0 3 1,0 1-768,0 2 1,-1 2-319,-1 2 0,-2 0 1211,-4 0 1,-2 1 2056,17 0 1870,-22-2 334,-17-1-1326,-15-2-123,-3 0-1198,-2 0 44,3 1-649,3 3-90,1 8-5,0 10-12,-1 14-22,1 14 17,1 9-6,2 6-506,3 0 484,2-3-6,1-13 56,-1-14 67,-2-16-44,-1-18-68,2-16 23,2-19 28,8-14-43,-4 22 1,2-1 14,2-1 0,2 1 16,2 1 1,2 1 125,0 5 0,2 2-125,19-10-28,1 16-57,1 17 7,5 17-461,3 19 337,-23-10 0,-2 3-552,-1 5 1,-1 3 691,1 7 0,-3-1 0,2 6 0,-4-2 0</inkml:trace>
  <inkml:trace contextRef="#ctx0" brushRef="#br0" timeOffset="25260">8711 7723 25683,'-58'14'260,"-1"1"0,6 13 1,-1 8-1,10 1-1189,13 0 0,4 5 955,-1 0 1,-4 8 0,2 1-1,7-4-9,4 8 0,9 0-25,4-5 1,4 4-1,6-5-9,12-2 1,10-6-98,7-9 0,9-2 0,2-4-1788,2-4 0,1-5 1,2 0 1901,6 3 0,0-1 0,-3-2 0,6-1 0,-6-3 0,10 1 0</inkml:trace>
  <inkml:trace contextRef="#ctx0" brushRef="#br0" timeOffset="26184">6179 12973 16952,'-34'-14'3226,"-1"0"1,9 2-2984,-8-2 1,4-1 501,22 4-101,3 1-145,1 1-314,1 3 39,-2 2 33,-5 4-133,3-2 16,-2 2-17,7 0-90,2 0-16,5 2 45,7 6-23,12 11 6,10 16-15,-13-8 1,0 4-160,3 9 1,0 4 156,0 12 0,0 5-745,-8-14 0,-1 3 1,-1 0 723,0 6 1,-2 2-1,-1 0-37,-3 3 0,-1 0 0,-4 1-120,-4-1 1,-4 1 0,-4-2-570,-3-2 0,-5-1 1,-5-2 397,-8 2 1,-5-2 0,2-6-1,4-4 1,0-6 0,-3-6-1,0 0 1</inkml:trace>
  <inkml:trace contextRef="#ctx0" brushRef="#br0" timeOffset="27127">8379 9275 23875,'22'-33'1619,"-5"8"-1439,-15 23-80,-4 6 18,-10 8-6,-17 13-67,3-6 0,-2 2-466,-8 4 0,-2 0 446,-4 3 0,0-1 0,4-3 1,1 1-15,9-4 0,3 0 6,-4 12-6,27-5 23,20-4-18,22-5-21,17-5-162,-21-9 0,2-1-38,6-2 1,1 0-1041,5-1 0,-1 0-444,-7 0 0,-2-2 1689,6 1 0,-6-1 0,-6 1 0,-2-1 0</inkml:trace>
  <inkml:trace contextRef="#ctx0" brushRef="#br0" timeOffset="28009">9274 9623 16544,'4'-7'2929,"9"-26"1,-1-7-1782,-5 0-754,5-6 1,-2-2 400,-17-3-582,1 18 90,-14 1-135,-3 24-61,-15 11-57,-14 16-19,21-2 0,-1 4-690,-10 12 0,2 2 661,11-11 1,2 1 3,-7 11 0,5 0-202,7 4 190,6 3 0,22-11-10,16-12 55,35-14-22,-12-10-324,-6-6 1,0-5 325,-9-3 1,-2-3-3,6-7 0,1-3 8,-4-4 0,-2-3 9,0-15 0,-4-1-20,-9 17 0,-1-2 75,1-17 1,-4 1 19,-7 21 0,-2 1-835,2-9 0,-1 2 838,-2-7 128,0 10-223,-2 31-11,0 11 11,2 14 483,1 18-511,2 16 27,-3-11 1,0 1 3184,1 19-3193,-2-16 1,-1 0 7,-2 14-16,2-24 0,0 1-5,2 26-23,7-13 11,14-18-5,-4-15 27,14-23 51,-5-17-39,11-15 22,-15 10 0,0-2 12,13-18 152,-6 3-108,-12 14 0,-12 15-22,0 3-34,-4 8-5,0 12-6,0 1-6,4 13-5,1-1-12,3 5-49,7 7 27,-4-11-162,8 7-527,-4-12-1232,7 0-6340,5-7 7430,-2-8 0,-10-1 0,-8-3 0</inkml:trace>
  <inkml:trace contextRef="#ctx0" brushRef="#br0" timeOffset="28168">9873 9153 24945,'-18'-43'59,"0"0"1,-2 3 0,10 14-1096,19 26-123,-1 7-8672,24 18 7373,-17-11 0,7 7 1,-18-17-1</inkml:trace>
  <inkml:trace contextRef="#ctx0" brushRef="#br0" timeOffset="28483">10186 9267 21959,'-2'-3'4107,"0"1"-3486,2 2-554,4 15-44,5 12-1,1 6 1,4 13-23,-2-6 28,-2-7 179,0-7-84,-5-19 202,4-21-230,-1 1 129,17-33-118,-6 11-50,10-18-39,-8 15-45,-5 6-11,-5 13-543,2 6-18,-5 9-6350,18 9 6950,-7 3 0,2 1 0,-11-3 0</inkml:trace>
  <inkml:trace contextRef="#ctx0" brushRef="#br0" timeOffset="29166">10854 9028 23836,'-49'-11'713,"-1"0"1,5 1-1,11 3-545,29 7 28,8-1 11,16 4-11,37 4-162,-8 1-12,-3-1 1,2 1-23,-11 0 0,-1 2-9,19 9 1,-2 1-295,-16-5 0,-3 0 308,9 10 1,-6 2 5,-9 11-68,-10 11 80,-31 1-90,-23 0-595,10-26 1,-1 0 661,-2 2 0,1-3 0,-5 4 0,9-4 0</inkml:trace>
  <inkml:trace contextRef="#ctx0" brushRef="#br0" timeOffset="29766">8449 12326 25786,'36'-40'179,"-26"18"-160,-34 35 1,-13 13-1,-1-1 1,-2 1-967,-3 3 1,-1 2 979,0-1 1,2 0-6,5-3 0,3 0 607,-13 16-584,26-11 310,26-10-316,20-8-17,22-7-34,-14-6 1,2-2-358,5-1 1,3-1 250,4-1 0,1 0-261,2 0 0,0 1-884,-1 0 0,1 1 1257,2-1 0,-3 2 0,5-1 0,-8 1 0</inkml:trace>
  <inkml:trace contextRef="#ctx0" brushRef="#br0" timeOffset="30076">9046 12357 20601,'17'-40'1253,"1"0"0,-1 0 1,6-14-1,-1 6-542,0-1-115,-6 15-266,-7 16-215,-5 10-71,-3 18 11,-6 18-16,-4 27-28,-1-16 0,-1 3-674,-6 9 1,-1 2 641,3-12 1,-1 0-1,-1 1-108,-2 3 0,0 0 1,0 2-843,-1 10 0,0 2 0,3-3-1251,-1 2 1,2-1 2221,7-12 0,2 1 0,3-9 0,4-4 0,3-4 0</inkml:trace>
  <inkml:trace contextRef="#ctx0" brushRef="#br0" timeOffset="30733">9905 12702 23405,'-4'-57'887,"0"0"0,-1 1 0,-2 9-630,-6 22-100,-7 1-56,-18 15-62,-6 18-28,-5 6-6,21 1 1,0 4 11,-15 17-1708,17-7 1,1 2 1690,-5 10-304,18-9 1,4-1 303,8-7 5,13 17 18,10-27 10,15-3 18,9-16-35,-13-8 1,0-6 5,-5-1 1,0-2 1353,0-2 1,-1-2-1349,-6-5 0,-2-1 3,-5 2 0,-2-2-14,2-9 0,-1-2 36,-1 1 0,-1-2 151,-2-4 1,-1 2-48,1-12 959,-4-1-931,-7 39-73,0 3-95,-1 15-6,0 8 0,0 11 393,-3 18-404,-2 16 11,2-4 1,0 3-389,1-15 0,1 1 366,-1 18 0,3 1-1616,7-13 1,1-2 1595,-2-6 1,1-2-38,7 7 1,5-7-112,14-8 129,4-11 33,-1-16 28,14-34 0,-22 10-156,-3-1 0,0-2 168,1-13 2,-9 13 0,-2-1 48,5-13 456,-5 6-495,-9 23 3231,-3 8-3282,-3 8 84,-6 12-67,-2 7-11,-6 12 0,4-6 498,2 8-554,7-4-887,12 16-1584,9-10 2538,21-1 0,-18-21 0,2-7 0</inkml:trace>
  <inkml:trace contextRef="#ctx0" brushRef="#br0" timeOffset="30916">10352 12196 22638,'17'15'-842,"-14"-14"0,2 4 0</inkml:trace>
  <inkml:trace contextRef="#ctx0" brushRef="#br0" timeOffset="31216">10663 12424 20285,'7'8'4184,"-1"-1"-3271,-6-7 739,0 0-1472,-17 64-46,15-33-75,-4 10 0,4-1 92,17-12 56,9-10-84,-3-8 224,17-19-263,-17-1 152,23-29-179,-24 4-57,6-18 0,-13 5 0,-2 2 0,-2 13 0,6 2-231,-1 19-738,10 0-1899,1 17 2020,5 10 0,-13-4 0,-2 1 0</inkml:trace>
  <inkml:trace contextRef="#ctx0" brushRef="#br0" timeOffset="31509">11291 12309 25382,'-33'-51'778,"0"1"1,3 4 0,5 4-410,4 3-150,11 12-119,8 13-72,10 9-11,10 14 11,11 11-11,11 17-6,-17-12 0,1 2-383,4 3 1,-1 1 379,4 4 1,1 1-12,2 1 0,-1 1-3,1 1 1,-2 0 2,-8-9 0,-2 0-20,1 2 1,-13 2-1637,-31-5 0,-18 1 0,4-2 595,12 0 0,-3-2 1064,-19 3 0,-11-1 0,12-7 0,8-9 0,2 0 0</inkml:trace>
  <inkml:trace contextRef="#ctx0" brushRef="#br0" timeOffset="32208">9864 10281 15765,'-62'1'981,"0"0"0,-1 0 1,15-1-1,1-1 1,9-1-652,-9-5 20,69-5 0,20-3-132,10 1 1,7 1-904,-12 3 0,1-1 1,6 0 723,-1 2 0,5 1 0,3 0 1,0 0-1,-3 1-262,2 0 0,-4 1 0,2 1 0,6-1 214,-8 1 0,4 0 1,3-1-1,2 1 0,-1 0 1,-1 0-1,-3 1-221,-3 1 0,-2-1 0,-1 2 0,-1-1 0,0 0 0,0 1 176,9-1 0,1 0 0,-2 0 1,1 1-1,-2 0-341,-3 0 0,0 1 1,-1-1-1,-1 1 0,-3 0 3,1-1 0,-2 0 0,-1 1 0,2-1-337,8 0 0,2 0 0,-1 1 1,-4-1 72,1 0 1,-4 1-1,0-1 656,3 1 0,-1 0 0,-10 1 0,4 0 0,11 1 0</inkml:trace>
  <inkml:trace contextRef="#ctx0" brushRef="#br0" timeOffset="32452">10323 10861 21103,'-45'8'1411,"1"-1"1,-9-6-919,87-19-272,1 2 0,4 0-143,-2 2 1,4-1-919,12 0 0,8-1 1,-2 2 855,-11 4 1,-1 0 0,3 0-15,2 0 1,5 0 0,0 0 0,-2 1-76,-6 2 0,-1 0 1,-1 2-1,1-1-675,0 1 0,1 1 1,0 0-1,-2 1 748,10-1 0,-2 1 0,-4 0 0,2 1 0,-6 1 0,9 0 0</inkml:trace>
  <inkml:trace contextRef="#ctx0" brushRef="#br0" timeOffset="32685">10082 11373 24030,'52'-7'144,"0"0"0,0 0 0,-1 0 0,2 0 0,0 0 0,-1 0 0,-1 1-118,8-1 0,-1 1 0,1 0-728,-11 1 0,1 0 1,1 1-1,1-1 672,1 1 1,2 0 0,0 0 0,0 0-945,3 1 1,0 0 0,0 0 0,-1 0 973,-6 1 0,1-1 0,-3 1 0,-3 1 0,20-1 0,-8 0 0,-25 1 0,1 1 0</inkml:trace>
  <inkml:trace contextRef="#ctx0" brushRef="#br0" timeOffset="35779">15525 8085 15976,'7'-53'352,"0"-1"1,0 1 0,0 0 0,-1 3 0,-1 4 0,0 5 189,3 1 1,-4 18 62,-12 40 268,-10 28-1067,2-4 0,-2 7 433,2-7 0,-1 4 0,0 3-382,2-5 0,-1 3 1,1 1-1,0 2 220,-2 7 0,-1 3 0,1 1 0,1-3-373,2-5 1,0-3-1,1 1 1,0 6 347,2-8 1,0 4 0,-1 3 0,1 2 0,-1-1 0,2-1-1,1-3-391,-2 9 0,2-3 0,1-1 0,0 2 1,0 4 366,1-11 1,-1 3 0,1 1-1,0 3 1,0-1 0,0 1-1,1-2 1,1-1-133,0 2 0,1 0 0,1-2 0,0 1 0,1-1 1,0 0-1,1 2 124,0 0 1,1 1 0,0 0 0,1 1 0,0-1 0,1 0-1,-1 1-10,2 0 1,-1 0-1,1 1 1,0-1-1,0 1 1,1-1-1,0 0-84,0 1 1,1-1-1,0 0 1,0 1-1,1-1 1,-1 0 0,1 0 85,-1-1 0,1 1 0,-1-1 0,1 0 0,0 0 0,0 0 0,0 0-52,-1-2 1,1 0 0,0 0 0,-1 0-1,1-1 1,-1 1 0,0-1 25,1-2 0,-1 1 1,0-1-1,0 0 0,0-1 1,-1 1-1,1-1-74,0 7 0,0-1 1,0 0-1,-1 0 0,1-1 1,-1 0-294,0-2 0,-1-1 0,1 0 0,-1-1 1,0 0-1,-1-1-1586,1 6 1,0 0 0,-1-1 0,0-3 0,0-2 1568,-1 14 1,1-5-1,-1-5 1,-1 5-1,0-13 1,0-22-1</inkml:trace>
  <inkml:trace contextRef="#ctx0" brushRef="#br0" timeOffset="37663">18070 7873 25152,'-16'-52'1238,"2"8"-1131,6 37 184,1-6-157,4 3-55,0-4-62,3 5-17,3 5 0,0 3 5,9 15 18,3 16-29,4 14 0,1 3-5,-7-17 0,-1 2-815,10 26 0,-3-1 821,-4-9-590,-5 0 0,-2 0 584,-2-1 25,-4-8 0,-4-2-3,-17-7 28,-4-9 34,-8-22 1356,9-23-1463,6-18 45,8-12-22,12-8 415,4 28 0,5 1-471,5-1 0,4 3-79,6 1 1,3 2-105,3 3 1,3 4-146,0 3 0,1 4-151,-2 4 0,-1 2-179,-2 3 0,0 3-1303,22 7-106,-11 4 1344,-15 3-128,-7 6 1130,-16-5 483,-1 3 678,-8-3 821,-1-3-771,-1-1-364,2-4-337,1-2-162,2-1 45,0-2-285,6 0-281,0-2 23,23-8-12,0-2-22,21-11 17,-3-2-12,-11 3 57,0-10 134,-20-2-106,-6-1-12,-15-1-11,-11 14-5,-8 7-17,-3 7-40,-1 11-10,-1 13-23,6 5-6,7 6 0,1 4 12,-1 18-207,6-13 1,2 2 211,11 21-6,16-4 1,17-6-3,-10-27 0,4-3-3,4-1 0,2-5 11,6-3 0,1-3-11,-8-3 0,1-4 17,19-10 0,-2-6 11,2-5 19,-3-11 1,-3-7-15,-27 11 1,-5-4-470,8-15 0,-4-4 467,-12-1 0,-4-2-650,-1-7 0,-2-2 626,-1 18 1,-2-1 0,1 1 14,0 0 1,0-1-1,0 2-287,0-17 0,-1 3 349,2 9 0,0 3 110,0 12 1,0 4-44,3-10 671,-2 21-805,0 13 1327,-1 21-1344,-1 23-9,0-4 1,-2 4-147,-1 13 1,-2 5 152,1-12 0,-1 2 1,0 1-651,-1 6 0,-1 2 1,0 0 621,0 5 0,1 0 0,1 0-95,0 0 0,1 1 0,2-1-594,4-2 1,3 0 0,2-2 81,2-4 0,3-1 1,3-3-1192,2-5 0,3-2 1,0-3 1827,7 7 0,0-6 0,7 4 0,-18-24 0</inkml:trace>
  <inkml:trace contextRef="#ctx0" brushRef="#br0" timeOffset="38129">19451 8092 21332,'-21'-55'1058,"1"0"1,1 5 0,8 7-952,20 5-91,17 8-83,25 9-17,-16 14 0,3 1-608,6 2 0,1 2 487,5 3 1,-1 0 5,0 1 1,0 0-1342,2 1 1,-2 0 1561,11-1 135,-3-7 162,-42-5 84,-4-7 23,-10 0 72,-5 0 574,-2 4-758,-2 5 3178,0 5-3469,-3 15 10,-3 13 7,2 17-18,3 7 17,16 3-16,9-6 21,13-9 35,6-10 33,2-12 11,1-13-28,1-15 28,-1-13 40,-2-10 10,-7-7 23,-10-5-33,-10 2-46,-9 7-49,-5 9-68,-2 10-68,1 11-105,3 7-292,2 12-1109,10 9-2694,10 9 4268,17 5 0,-14-15 0,2-2 0</inkml:trace>
  <inkml:trace contextRef="#ctx0" brushRef="#br0" timeOffset="38421">20616 7766 19003,'0'-3'5270,"0"0"-3657,0 3-1607,9-20 16,9 30-16,12-7-12,7 37-16,1 3 0,-7 0 5,-10-6 17,-14-9 33,-18-11-16,-11-10-6,-9-14 29,0-8 4,6-12-66,13-15 11,10 13-84,17-15-208,13 19-661,19-5-907,-10 14 1,2 3-259,19-4-1361,-14 7 1,1 1 2810,-10 5 1,-3 1 0,14-3 0,-6 3-1</inkml:trace>
  <inkml:trace contextRef="#ctx0" brushRef="#br0" timeOffset="38697">21250 7652 25359,'3'22'561,"-2"9"-410,-4 6-72,1 11 16,3-1-45,-1-6 152,2-10-51,-2-15 202,0-6-45,0-15 11,2-17-213,2 1 158,18-37-192,-3 26-98,2 3 0,3-1 150,18-2-63,11-1-56,-22 21 1,1 4-22,21 5-18,-6 8-375,-2 22-1310,-16 11 1055,-13-6 1,-2 1-1,0 3 1,-7 4 0</inkml:trace>
  <inkml:trace contextRef="#ctx0" brushRef="#br0" timeOffset="39987">22642 7136 25662,'-44'34'312,"0"1"0,-1 5 0,0 7-264,11 2 1,1 7-1,3-3-975,7-14 0,2-3 0,1 4 934,-4 17 1,0 4 0,8-4 8,9-1 1,9 0-47,3-11 0,3 2 1,3-3-81,5 7 1,9-3-1202,13-6 1,11 0-1,-2-6 1311,0-5 0,-1-4 0,10 7 0,-5-4 0,-6-11 0</inkml:trace>
  <inkml:trace contextRef="#ctx0" brushRef="#br0" timeOffset="41292">18517 13184 18134,'-3'-1'3946,"-5"-27"0,1-7-3716,6 15-138,-5-15 1,2 3 47,8 25 45,2 1-90,0 9 50,3 15 7,3 22-96,-6-7 0,0 3-170,0 9 1,-2 5 129,-2-2 1,-1 3 0,-1-2-837,-1 6 0,-2 0 820,-1-2 0,-2 4 0,-6-2-221,-6-6 1,-6-2 0,-2 0-193,-4 2 1,-3 0-1,-2-1-523,0-2 1,-3 0 0,-4-3-827,3-12 1,-4-1-1,-1-2 1,2-3 1489,-1 1 1,1-3 0,1-1-1,-16 9 1,5-3 0,20-13-1,1 1 1</inkml:trace>
  <inkml:trace contextRef="#ctx0" brushRef="#br0" timeOffset="42102">20608 8981 22408,'9'-7'1904,"-2"1"-1232,-7 6-381,-10 11-44,-12 7-157,-8 6 2,-8 2 1,-2-1-370,-10 3 344,14-7 1,-5 4-1,4-4-266,7-3 0,2 0 227,-10 6 0,3 0-16,5 3 60,19 0-38,14-15 100,29 7-78,10-14-39,-8-1 0,1-2 315,19-2-338,-13-1 1,2-1-359,18-2-1073,-14 1 0,1 1-3479,-6 0 1,-2 0 2914,21 0 0,-18 1 0,-31 1 0</inkml:trace>
  <inkml:trace contextRef="#ctx0" brushRef="#br0" timeOffset="42983">21212 8971 9761,'0'-9'6900,"0"2"-5741,0 7 4292,0 0-4583,-26-24-236,12 15-172,-22-20-118,18 22-118,0 2-67,-1 2-17,2 1-17,2 2-28,2 2 6,1 0-6,2 1-39,2 2-56,3-2 56,4 3 28,8-1 28,8 3-56,5-1 34,41 6-68,-4-2-434,-13-2 1,1 0 419,-8 0 1,-2 2-9,22 11 0,-19 3 23,-19 1-18,-18 1 34,-15 2 12,-10 0-102,-11 2-307,-3 2-1149,-2 4-5459,1 2 6966,9-4 0,12-14 0,10-10 0</inkml:trace>
  <inkml:trace contextRef="#ctx0" brushRef="#br0" timeOffset="43805">20147 12084 25163,'15'-55'331,"-16"19"-241,-40 63-48,14-9 0,-2 1-620,-3 3 1,-1 1 619,-1 2 0,-1-1 8,1 0 1,1 0-20,4-3 0,3 0 389,-12 14-409,18-7 225,19-8-208,18-6-6,20-5-5,20-5-417,-21-3 0,3 0 285,3-1 1,1 0-309,3-1 0,0 2-703,0-1 0,1 1-2535,3 2 1,-2-1 3660,-5 2 0,-3 0 0,13 1 0,-25-1 0</inkml:trace>
  <inkml:trace contextRef="#ctx0" brushRef="#br0" timeOffset="44089">20726 12169 20873,'14'-52'1516,"0"0"0,-2 6 1,-2 7-941,-2 12-307,-3 14-174,-3 8-44,0 12-6,-2 11 16,-2 18-27,-6 18-12,2-21 1,-3 2-363,-3 5 1,-2 1 238,-3 4 0,-2 0-446,-2 2 1,0 1-3190,-2 7 1,2 0 3735,7-15 0,1-3 0,-6 23 0,17-40 0</inkml:trace>
  <inkml:trace contextRef="#ctx0" brushRef="#br0" timeOffset="44546">21398 12080 23903,'-40'-26'508,"-1"0"0,2 1 0,10 8-189,23 16-151,1-1-106,3 2 28,2 3-23,2 1 39,4 9 1,15 10-63,-1-2-4,22 16-24,-16-16 1,1-1-6,17 15-3,-12-11 1,-3 1 14,-3 7 21,-4 6 24,-26-3 16,-33 2-79,2-14 3,4-8 1,-2-1-15,-8 2-134,-5 6-3013,15 1 2408,15-6 0,9-4 0,7-8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4:58:13.4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1930 2078 22621,'-50'-21'718,"0"0"1,-4 4 0,6 11-1079,14 22 502,0 4 1,0 2-36,-10 11 2,-3 9 1,1 2-94,23-19 1,1 1-21,-3 9 1,-3 6-1,7-4-1024,10-4 0,5-2 1019,-4 7 1,7-1 96,17-1 0,9-4-164,2-11 0,5-3-59,16 7 1,5-4-619,3-8 1,4-6 631,4-3 1,2-5 75,-20-2 0,-1-2 1,0-2 33,19-6 0,-3-4 38,-7-3 1,-3-2 144,-10 0 0,-4-1 91,10-20 51,-23 5 1463,-21 7-1548,-13 8 196,-11 9-268,-7 8 1473,-5 11-1568,2 8 2,5 9-48,8 9 1,9 4-22,14 2 10,5-8 6,30 5-11,2-19 8,-10-5 1,2-3 14,22-12 16,-3-12 11,-6-14 29,-7-10 77,-9-3 108,-12-13-186,-8 20 79,-13-14-12,-7 25-33,-8-3-72,-8 11-24,-3 8-72,-4 10-11,0 13-73,1 13-336,3 15-577,9 13-1367,13 5-1036,22-1-3075,21-8 6183,8-15 0,-10-17 0,-13-10 0</inkml:trace>
  <inkml:trace contextRef="#ctx0" brushRef="#br0" timeOffset="984">2668 2574 13334,'5'-6'9724,"-1"1"-8296,10-55-459,-16 35-656,8-10 1,-4 1 56,-12 19-196,1 6-158,2 6-21,1 7 10,3 9-10,1 13-6,2 11-6,3 9 6,1 9 22,0-17 17,-2 3-11,-3-26 61,1-2 0,0-13-27,3-11-6,3-9-1,6-11 12,2-6 0,5-2 0,3 3-22,1 5-6,1 7-17,0 9 0,1 6-11,1 6-11,1 9-17,-3 4 6,2 18 22,-10-7-6,1 17 6,-12-13 6,-1 5 11,-4-9 27,-1-8 91,1-9-113,6-29 23,7-4-23,10-25 23,7 2 6,4 3 10,-2 8 1,-5 12-57,-7 13 1,-5 9-23,1 13-16,2 10 5,4 13-45,3 12-118,1 9-316,-13-21 0,-1 1-11,-2 2 0,0 0-337,-2 1 1,-1-1-1874,4 28-521,-1-12 1222,3-16 1904,3-19 1254,6-23 1899,11-30-834,-2-8-1464,1-4 758,1 1-454,-6 15-257,6-2 224,-8 11-723,-8 13-56,-6 18-145,-5 7 16,4 30-50,3 18-746,-4-13 0,0 4 684,-2-9 0,0 1 1,-1 2-46,0 6 1,0 1-1,-1 1-22,0 2 0,-1 2 0,-1-1-449,-1-2 1,0-1-1,-1-1 507,0-6 0,-2-2 0,0-3 51,-2 10 0,-2-7-13,-1 1 191,-4-28-198,5-42 12,-1-23-23,2 10 1,-1-5-678,1-2 1,-1-4 0,0 0 669,0 2 0,0-1 0,1 0 11,-2-1 0,1 0 0,0 1-67,0-1 1,0 1-1,1 2 86,-4-8 0,1 2 115,0 10 1,1-1-1,-1 1-87,-2-16 0,0 1-23,1 4 1,4 0-12,5 3 0,5 2-3,4 1 1,6 2-12,7 4 0,5 4-150,3 5 0,4 5 147,0 7 1,2 6-4,-2 6 1,1 7-17,0 7 0,0 7 919,0 4 0,-2 6-1003,2 15 0,-5 5 28,-10-3 0,-5 1 833,-3 0 0,-9 0-786,-26 5 1,-9-5 666,-12 1-664,-3-7 0,-5-4-185,16-14 0,-1-4-137,-6 2 0,-1-4-2137,3-6 0,4-5 2490,-7-8 0,14-3 0,25 2 0</inkml:trace>
  <inkml:trace contextRef="#ctx0" brushRef="#br0" timeOffset="2751">4610 2155 17095,'-50'-5'373,"-1"-1"1,0 7-1,5 7 2251,4 27-2512,5 15-84,24-13 33,12 11 18,28 1-57,11 1 693,-16-26 1,4-3-674,12-3 0,0-5 3,1-3 5,-5-6 1,-1-5 948,-4-15-876,0-15 12,-14-28-63,-14-1-55,-4-1 17,-12 3 50,-1 18 22,-17-8-67,-1 19-55,-9 8 21,13 18 3360,-5 12-3550,4 20 68,7-3-254,11 3 0,6 3-592,16 10 377,2-12 1,5-1 69,20 5 54,8-14 0,3-6 108,6-3 362,9-5 1,3-4-178,-30-6 1,-1-3 454,14-2 0,-2-3 106,5-9 515,-9-9-61,-23 5 128,-2-12-486,-9 10-80,-5 1-45,-2 14-195,-1 5 530,0 10-693,0 1-27,1 18 28,1 8-18,-1 4-16,0 29 6,-6-17 16,0 17 12,-2-24 16,2-15 12,3-14-17,1-10-12,6-13 18,13-19-6,7-7 8,-5 13 0,1 1-442,21-17 417,-7 12 17,7 3-23,-7 14 18,-1 3-12,0 11 11,-10 11 0,1 11-45,8 16 34,-9-10 23,12 14-29,-11-18 451,9 4-451,-1-9 1,-8-8 5,7-12 5,-10-13-5,12-12 17,-7-12 11,0-8-17,-8 6 12,0-17-1,-12 28 51,0-23-10,-12 29-63,-4-5 0,-1 15 0,-3 3 0,5 9 0,-4 8 0,2 10 0,1 14 0,2-1 0,5 26 0,7-16 0,5 18 0,8-18 0,8-8 0,9-11 0,10-11 0,-4-9 0,-4-9 0,2-4 0,15-15 0,-15 7 0,0-5 0,-8-6 0,-3-2 0,8-11 0,-16 11 0,-4-1 0,-2-8 0,-4-9 0,-5 3 0,-4 10 0,-1 9 0,0 12 0,0 9 0,0 8 0,0 9 0,1 12 0,0 3 0,1 32 0,-2-12-138,1-12 1,0 0 137,2 21 0,3-7 0,4-5 0,3-11 0,-3-10 0,-3-10 0,-3-9 0,-2-10 0,0-6 275,-1-7-275,1-1 0,1 2 0,0 1 0,3 3 0,2 1 0,-1 5 0,8-2 0,-6 7 0,6-1 0,-5 7 0,6 11 0,0 4 0,-1 3 0,3 6 0,-9-14 0,9 7 0,-3-12 0,-1-1 0,22-6 0,-13-2 0,14-4 0,2-1 0,-5-2 0,1 2 0,0-2 0,-1-3 0,-6 2 0,-6-2 0,-13-3 0,-3-2 0,-1-11 0,-3 7 0,0-15 0,0 14 0,1-5 0,1 7 0,-3 7 0,1-7 0,-1-2 0,-5-16 0,0 8 0,-4-26 0,3 13 0,1-5 0,2 10 0,2 13 0,0 13 0,0 1 0,0 6 0,-1-4 0,-4-3 0,-3-4 0,-4 1 0,1 4 0,1 5 0,3 13 0,0 11 0,1 20 0,1 20-427,4-20 0,3 2 427,2 5 0,3 1 0,3 2 0,2 0 0,4 1 0,2-1-194,1-4 1,3-1-415,1-5 1,1-4-721,1-5 1,1-5 1327,2-6 0,0-4 0,2 1 0,-2-10 0</inkml:trace>
  <inkml:trace contextRef="#ctx0" brushRef="#br0" timeOffset="2900">6809 2033 22027,'-7'-4'4134,"2"0"-3697,5 4-465,0 0-465,7-61-1434,28 44 1927,-4-15 0,2 3 0,12 27 0,3 2 0</inkml:trace>
  <inkml:trace contextRef="#ctx0" brushRef="#br0" timeOffset="3499">8063 1778 30971,'-5'-4'365,"2"0"193,3 4 315,-79-10-873,54 15 0,-21-1 0,5 6 0,38 16 0,3 5-1991,35-6 2269,-8-16 374,33 0-350,-15-26 393,-8 4-631,-5-18-64,-26 5 0,-9-5 0,-12 1-73,-23 2-209,10 13 637,-15 4-355,20 14 0,-3 9 0,0 27 0,9-5-188,6-2 0,1 3 282,-2 25 0,2-18 0,5-4 0</inkml:trace>
  <inkml:trace contextRef="#ctx0" brushRef="#br0" timeOffset="3775">8022 2169 29524,'3'0'3243,"-1"1"-3243,-2-1 0,-27 15 0,23-9 0,2 17-243,18-17 94,16 2-418,-9-7 478,0-4 579,-3-3-644,-6-2-190,-14-4-66,-14-1 155,-17-2-25,-2 8 0,-2 2-238,-18-3-427,12 8 0,0 3 867,-7 12 0,14-5 0,10 3 1</inkml:trace>
  <inkml:trace contextRef="#ctx0" brushRef="#br0" timeOffset="4159">2110 3379 14202,'-49'13'462,"1"0"1,0-1 0,-11 5-1,-3 1 1,8-1-188,9-2 0,4-1 38,-10 4 1,10 0 2266,27-7-2177,41-10 0,28-8 1,-2-1-323,-2 0 0,4-1-544,-6 1 1,7-2 0,3 0 0,-1 0 491,-9 1 0,-2 0 0,3-1 0,1 0 1,4 0-149,1 0 1,3 0-1,3-1 1,2 1 0,1-1-1,1 0 1,-1 1 126,-10 1 0,0 0 0,0 0 0,0 1 0,1-1 0,1 0 0,1 1 0,1-1 1,1 0-81,-3 1 1,2 0 0,1-1 0,2 1 0,-1 0 0,1-1 0,1 1-1,-1 0 1,0 0 0,-1 0 0,0 1 73,2-1 1,0 1 0,0 0 0,-1 0 0,0 0 0,1 1 0,-1-1 0,0 1 0,1-1 0,1 1-100,-5 0 0,1 0 0,0 0 0,0 0 1,0 1-1,1-1 0,-1 1 0,1-1 0,-1 1 1,1-1-1,-1 1 84,1 0 1,0 0 0,0 0-1,0 0 1,0 0 0,0 0 0,0 1-1,0-1 1,0 0 0,-1 1 0,1-1-58,-2 1 0,1 0 0,1 0 0,-1 0 0,0 0 0,0 0 0,-1 0 1,0 0-1,-2 1 0,0-1 0,-2 1-36,8-1 0,-1 0 1,-2 1-1,-1-1 0,-1 1 1,1-1-1,1 1 0,1 0 106,-1 0 0,3 1 0,2-1 0,0 1 0,-1-1 0,-2 1 0,-4 0 0,-4 0 0,-7 0 0,20 0 0,-11 0 0,2 0 0,2 0 0,0 0 0,0 1 0,-1-1 0</inkml:trace>
  <inkml:trace contextRef="#ctx0" brushRef="#br0" timeOffset="5258">10236 1945 25875,'-30'-33'451,"-1"-1"1,1 1 0,-8-9 0,1 9-632,-18 7 336,21 20 69,11 8 80,2 21-75,12 19-314,1-1-128,19 17-110,14-23 230,15 9 26,-15-24 0,1-1-31,27 16-183,-5-4 5,-10-3 237,-17-5-110,-18-1 85,-26-2 29,-23 0-28,13-10 0,-3-2-283,-5-1 0,-1-2 232,-1 0 1,1-3-24,4-2 0,2-1-330,-18-9-241,23-8-1130,23-7 1837,27-6 0,-8 13 0,9 3 0</inkml:trace>
  <inkml:trace contextRef="#ctx0" brushRef="#br0" timeOffset="6659">10459 1999 26470,'1'55'148,"0"-4"-109,6-15 21,-5-5 38,-1-6 91,-1-8 137,0-8-5,0-7-220,-2-11-71,-1-8 5,-2-11 14,3-12-16,-1-7 21,5-6 19,4 2-24,3 7-7,0 14 9,12 4-10,2 17-12,17 0 37,4 16 12,7 9-59,2 13-126,-27-11 0,0 1 86,19 23-31,-10 0-11,-14-3-6,-15-5 26,-15-6-1,-11-8 36,-7-8 54,-2-10-10,6-11 194,6-9-179,8-14-40,6-8 6,10-3-6,5 1-6,7 6-16,3 7 190,3 9 412,1 8 65,5 7-144,5 13-188,6 9-166,7 9-221,5 6-291,-25-15 0,1 0 44,-1 1 0,2-1-301,-1-1 0,0 0-146,1-2 1,0-1 98,0-3 0,1-2-279,29 2 749,-28-11 0,-2-3 392,9-4 307,1-14 252,-24 0 394,1-17-817,-9 9 271,-3-14-94,-11 15 171,-8-4-742,-12 10-17,-12 10 19,-8 11 123,-3 12 110,4 10 85,11 8-25,11 6 3,13 1-29,14 0-223,11-2-213,14-6-32,9-7 40,2-8 20,-3-12 157,-1-18 86,-15 3 124,2-21 98,-15 10 21,-2-5-84,-4 2-113,-6 7-155,0 8-101,-2 7-24,0 10 622,1 7-266,1 12-79,2 8 8,7 8-163,7 3 10,15-1 32,15-3-215,-16-21 1,3-2-75,2-3 0,2-3 180,0-1 0,0-4 81,-2-6 0,0-4-4,25-17 118,-32 5 0,-2-4-8,-1-5 0,-4-3-21,-1-5 0,-3-4-36,-1-20 1,-3-2-547,-3 17 1,-2 0 528,-2 0 0,0-3 0,-1 5-63,-1-18 63,-9 15 1,-4-6-1,1 8-132,-3-7 93,-3 1 0,-2 11-32,10 35 22,-2 20 12,-12 42 30,13-21 0,-1 1-99,-1 5 1,2 1 121,3 8 0,3 0 0,5-6 0,2 0 0,3 11 0,6 1 0,3-14 0,3-1 0,2-3 63,0 1 1,4-2-68,14 7 1,3-7-69,11-9-21,-23-16 0,2-5 60,22-13-18,-3-24 34,-18-8 1,-2-8-673,-2-4 0,-1-3 689,-1-3 0,-1-2 0,-8 10 0,-3-3 0,0 1 7,-3 6 1,-1 0-1,-1-1 11,1-7 1,-1-1 0,-2-1-108,-5 2 1,-3 1 0,-3 2 108,-4-4 0,-5 5-20,-1 7 0,-3 7 710,-18-1-710,17 22 129,2 5-129,1 35 0,4 22 553,5-19 1,0 2-554,-1 18 0,2 3-94,2-3 1,1 3 93,1-8 0,0 2 0,2 0-545,1 1 1,2 0 0,1 0 269,2-1 1,1 0 0,2-2-518,1-2 1,2-1-1,2 0 461,2-2 1,2 0 0,-2-4 0,-1-5 0,-1-3 0,14 20 0</inkml:trace>
  <inkml:trace contextRef="#ctx0" brushRef="#br0" timeOffset="8322">12743 1907 27568,'54'-12'423,"-2"2"-274,-12 6-38,-2-4 77,-6-7 49,-5-5-52,-7-4-55,-7-4 1,-7 1-124,-8 2-134,-8 8-43,-8 5 69,-8 6 2,-4 10 92,-2 7 61,1 10 66,5 7-31,5 7 3,8 6 37,9 4-163,11 0-49,13-2-66,14-7-41,14-6 119,-13-18 1,1-2 15,16 1 69,-17-7 1,-1-4 65,6-12 55,6-8 130,-8-13-114,-9-10-72,-8-10-287,-7-5 195,-4 4 30,-4 11-19,-2 14-109,-1 14-85,-3 7 150,2 5 45,1 8 200,6 6-237,8 11 43,9 9-22,8 8-5,4 4-40,-3 1 3,-12-3 12,-11-11-58,-30 8-85,-8-18-510,-23 4-1518,2-15-7613,5-12 7860,15 0 0,12-2 1,12 3-1</inkml:trace>
  <inkml:trace contextRef="#ctx0" brushRef="#br0" timeOffset="8671">13892 2048 23455,'8'3'2084,"-1"-1"-1137,-7-2-410,0 0-251,13-84-129,-3 33-555,-4 12 1,1-6-1,-2 3 448,0 2 1,-2 1-18,-2-7 1,-3 0 5,-2-4 1,-3 0 55,-1 1 0,-3 1-23,-1 5 0,-1 3 23,1 7 1,-1 4 16,-10-9-84,6 19-45,5 13-5,4 18 38,3 16 12,1 28 11,4-18 0,2 2-36,2 9 0,3 3-26,2 4 1,3 3-40,-1-17 1,0 0-1,2 0-78,1 1 0,1 1 0,1-2-144,1 1 1,0-1-1,2-1-629,9 16 0,1-2-1879,-1-9 0,0-3 2252,-6-10 1,-1-5-1,3 3 1,-12-18 0</inkml:trace>
  <inkml:trace contextRef="#ctx0" brushRef="#br0" timeOffset="8837">13706 1809 22279,'-9'-5'3434,"2"2"-2880,7 3-470,0 0-129,68-64-978,-34 52 1,4 2 670,6-13 1,4-4 0,1 6-1836,-6 13 1,0 6-1,-1-1 2187,15-2 0,-4 1 0,-17 1 0,-5 1 0,5-1 0</inkml:trace>
  <inkml:trace contextRef="#ctx0" brushRef="#br0" timeOffset="29975">15892 2070 20615,'6'-62'1464,"0"0"0,0 5 0,-4 9-747,-11 6-225,-7 8-184,-12-3-35,-22 16-67,11 15-73,5 10 1,-1 5 188,-16 22-164,15-1 1,1 3-52,12-9 1,2 2-49,-2 19 0,7 1-820,19 4 750,5 9-190,33-18 67,-7-28 0,3-3-8,1 0 0,1-3 23,8-5 0,-2-6 31,-11-5 1,-4-4-57,13-13 114,-6-16 85,-21 2 102,-2-11 117,-13-7-49,-5 16-125,-3 6 19,-1 20-95,2 17 114,0 2 14,-1 21-78,1 8-31,2 2 573,1 13-684,11-1 32,2-3 201,10-1-331,0-22 9,3-11 83,-4-10 81,26-29-42,-24 9 30,2-2 1,0-3 11,-2-7 7,5-9 12,-8 12 22,1 1-16,-8 15 6,1 2-39,-4 8 18,1 9-14,-3 1-22,5 23 15,-4-12-5,3 22-6,-4-13-5,1 10 10,-1-13 0,3 2 1,-2-20 4,8-4 4,5-11-4,5-8 10,4-4 10,0-1-4,-3 2-1,-2 3 0,-8 6-12,3 5-19,-10 6 9,5 6-17,-8 0-173,6 13-133,-1-3-219,10 8-336,5-3-588,10-3 435,-3-6-4373,28-3-1342,-13-5 3963,-15-2 1,2-1 2794,14-1 0,-15-2 2498,-6-3 4268,-12-6-3137,-1-1-1186,-3-7-718,-5-1-354,-3-5-570,-4-5-471,-3 5 416,-12-8-388,-3 17-89,-15-2-96,-4 15-100,5 7 17,-21 21-96,19 5-307,11-7 0,3 3 324,0 10-22,12 14-11,16-21 22,12 9 28,5-22-6,30-11 0,-12-18-298,-11 0 1,-1-4 286,7-17 95,-14-7 1,-3-5 19,-9 8 0,-1-5 32,1-7 1,1-6 0,-2 4-217,-3 2 1,-1 1 172,-1 5 1,1-4 0,-2 6 30,-2 9 0,-1 2-388,0-3 0,-1 2 242,-3-5 0,-4 15 0,1 20 550,-3 16-550,0 26 0,4-4 0,0 5-230,0 11 0,1 4 177,1-10 1,0 1-1,2 2-665,-1 5 1,2 1 0,1 1-75,2 4 0,1 1 1,2-1-2486,1-1 0,2 0 0,0-3 2206,3 8 1,1-7 0,-2-15 0,-1-9 0,-4-13 0</inkml:trace>
  <inkml:trace contextRef="#ctx0" brushRef="#br0" timeOffset="30507">18342 1916 19316,'0'-5'5461,"1"1"-4458,-1 4-488,14-60-274,-9 45-84,10-42 56,-10 74-174,-1 1-6,1 43-49,-4-23-236,-1 0 0,-2 3-498,-3 19-547,1-21 1,1 1 1296,1 4 0,0-3 0,0 6 0,3-7 0</inkml:trace>
  <inkml:trace contextRef="#ctx0" brushRef="#br0" timeOffset="30893">18756 1562 24256,'-45'-27'325,"-1"0"0,5 3 0,7 13-213,17 30-61,2 15-40,5 8-6,5 5 1,13-2 16,10-3-27,11-7-6,6-9 67,-1-11 56,-4-14 22,-6-17 40,-5-13 22,-8-11 16,-8-3 7,-10 0-29,-7 6-67,-6 8-61,-1 14-28,1 9-57,2 14-78,3 8-229,2 13-695,6 6-2251,5 7 3276,7-5 0,-2-13 0,2-11 0</inkml:trace>
  <inkml:trace contextRef="#ctx0" brushRef="#br0" timeOffset="31749">18943 1923 24654,'-2'-52'769,"-1"0"0,1 11 1,1 6-485,0 10-134,2 19-67,1 14-50,3 10-6,3 18-11,-1-2-17,1 2 17,-1 4-6,0 2-50,-2 10 78,-13 6-39,2-26 17,-8 0 78,7-27 11,4-8 17,1-11 45,18-24-61,6-4-62,8-3-323,12-1 334,-6 14-34,10-3-61,-2 14 33,-16 10-78,4 16-61,-13 12-135,8 14-179,4 11-177,-6-13 0,4 1-1035,1-2 1,2-3 1068,1 1 0,2-2-835,9-2 0,1-3-464,-5-6 0,1-1 772,10 1 0,1-3 1160,2-5 0,-4-4 395,-16-1 0,-4-3 1449,4-12 1,-6-3-706,-12-4 695,0-28-509,-13 10-1462,-2 7 1,-1-1 464,-3-13-88,0 15 1,-3 1 827,-12 0-774,-30 1-146,-7 23-217,16 10 0,0 6 66,4 4 0,3 4-17,4 4 0,2 2-5,-8 15 5,15 12 23,17-11-46,16 10-16,6-24 0,5-2 3,2-6 0,2-2 5,2-2 1,1-3 21,2-6 1,1-6 9,21-16 2,-17-5 0,-2-3 1615,-11 5 1,-3-3-1591,7-31 1,-6-3-327,-15 28 0,-2-2 317,2-9 0,0-5 0,-1 0 26,-4 3 0,0 1 0,-1-1 58,2-18 1,-1-1 25,-2-3 0,-1 4-14,-3 25 0,-2 4 20,-3-8 335,1 20-475,1 14-17,-2 26 34,0 17-23,2-2 0,1 4-174,0 9 0,2 2 95,-1 10 0,2 0-207,0-8 0,1 0 114,1-8 1,0 3-1,2-3-248,1 10 0,5 0-816,6-2 0,6 3 0,-2-6-766,-1-4 1,1-4-111,12 6 1,2-12 2111,-1-22 0,-15-8 0,-3-2 0</inkml:trace>
  <inkml:trace contextRef="#ctx0" brushRef="#br0" timeOffset="32592">20499 2029 16695,'2'-8'7472,"-1"2"-6728,2-58 623,-11 37-1132,7-9 1,-2 4 10,-9 19-218,6 10 28,4 2-56,3 5 6,6 3-1,7 2-16,13 0 6,-2-4-1,25-7 23,-15-8 5,14-9 17,-19-7 34,-11-4-28,-10 7 78,-14-7-67,-2 16 95,-24-7-72,5 16-6,-12 4-17,8 10-23,4 8-22,5 12 1,4 8-24,8 9-38,9 5-56,12 2-130,9 0 46,2-13-199,-3-12 0,1-3 97,3-1-112,4-5 1,4-4 6,11-12 302,8-5 123,-1-17 235,-15-14 57,-4-4 72,-9-10 50,-12 10 34,-4 3-50,-1 4-90,-2 6-191,-1 7 202,-1 4-330,-1 9-22,0 14 21,0 25-21,-2 14 2,2-16 0,0 2-182,-1-1 1,0 0 175,2 2 1,1 0 5,1 1 1,2 0-4,2 1 0,1-2-2,1-2 0,2-1-1,-1-1 1,1-3 2,2 5 12,-2-7 39,-10-22-6,0-9 11,-4-12-27,-6-14-12,-7-17 0,3 17 0,0-1-11,-11-23-3,6 5 1,1 1-4,1-3 28,3-7 1,3-2-145,7 27 0,2 0 144,2-14 0,2-1 14,2 12 1,2 2-70,2 2 1,1 2 10,15-24 22,5 11-6,4 11-27,4 12 10,3 12-16,0 15-17,0 13 0,-4 18 34,-6 14 238,-20-21 0,-3 0-255,1 31 62,-20-7 10,-15-12-16,-21-14-42,17-20 0,-3-3-82,-3-2 1,-2-3-216,-1-4 0,1-3-150,-21-4-2466,28-4 0,3-2 2938,8-3 0,-3-1 0,21 11 0</inkml:trace>
  <inkml:trace contextRef="#ctx0" brushRef="#br0" timeOffset="33765">21444 1826 26743,'59'12'364,"-3"-7"-280,-21-18-5,-1-9-23,-5-6-12,-4-8-32,-6-9 10,-5-4 28,-6 1 40,-7 8 16,-11 10-22,-11 12 6,-9 9-23,-13 14-61,14 3-6,-6 15 0,20 2-3415,1 25 3393,7-13-244,6-5 1,3 0 237,4 3-140,5 4 1,5 1 55,13 11 59,-6-16 0,3-2-9,20 5 1,1-18 16,-5-17 45,-6-17 22,-5-13 1,-6-12 10,-9-11 31,-9 15 1,-2 0-9,-1-12 31,-2 12 0,0 4-31,-2 11 3077,0-8-3117,1 22 695,1 1-689,3 8 268,5 7-290,4 10 13,3 11-19,-2 12 0,-3 5 18,-6 3-12,-4-7-23,-4-11 51,-2-12 56,1-11 6,1-10-34,6-11-23,3-10-5,7-10 0,5-6 0,3 1-16,3 3-46,-1 9 17,-1 9-5,0 8-57,2 6-10,5 8-74,7 10-100,6 10 5,4 8 24,-20-16 1,0 0-453,2 0 0,2 0 39,3-2 0,1 0-59,1-2 1,2-2 178,-1-1 0,0-2 300,-3-3 1,-1-2 226,22-1 263,-14-13 278,-8-11 292,-5-17 37,-2-14-470,-13 21 1,-1-1-23,-1 1 1,-2 0 296,1-23-227,-15 12-167,-16 11 411,-21 10-567,-13 10-50,-6 10-404,1 12 371,6 11 8,8 12 5,11 9 5,10 6-200,13 4 112,19 1-53,19-4 54,-4-27 0,4-2 24,5-3 1,2-4-6,8-4 1,1-4 19,15-3 5,-22-10 0,-4-6 8,-1-21-5,0-21-5,-18 19 0,-2-4-16,0-19 0,-2-3-7,-1 18 0,-2 0-189,0 1 1,-1-3-1,0 5 256,-2 3 1,-1 2 26,1-6 1,-1 0 192,0-22-12,-2 12-276,0 22 362,-2 7-353,1 17 148,-2 8-148,-3 15 0,-7 38 0,4-7-134,2-1 0,2 4 72,4-8 0,3 1-998,3 16 0,4 4 585,-1-20 1,1 1 0,2 1 474,5 10 0,1 2 0,0-6 0,-3-8 0,0-3 0,1 3 0,0-1 0</inkml:trace>
  <inkml:trace contextRef="#ctx0" brushRef="#br0" timeOffset="34992">23405 1697 28593,'-3'-5'-881,"2"1"423,21 14 833,12 3-149,-4-2 8,26 3-3380,-25-11 3371,6-2 6,-7-15 289,-11-13-430,1 0-301,-10-12-2253,-6 11 2212,-4 2-12,-6 1-57,-6 14 2227,-17 1-2328,0 13 386,-10 11 36,7 10 3386,10-1-3386,-3 22 6,17-20-48,3 6 0,4 2-31,13 9 22,1-11 1,3 0-11,16 9-35,3-14 1,3-4-22,17-2-26,-14-7 1,0-5 114,18-15 33,-9-16 18,-13-2 5,-15-1 0,-3-3 45,2-14-15,-6 13 1,-2-1 70,1-11-17,-2 11-73,-2 12 28,0 5-39,-1 9-16,10 8-1,-5 3-22,11 16 16,-10 3 6,1 14-11,-5-6 212,-4 20-212,-6-20 0,-4 12 0,-4-20 28,0-9 0,4-9 51,3-11-46,7-8-10,5-11 10,9-5-10,9-2 5,6 4-6,6 9-16,2 7 11,1 7-1,-2 9-16,-9 1 0,5 10 17,4 3-6,-5-3-11,-4-4 0,2-3 0,8-3 12,20-1-7,-16-17 12,-7-11 22,-8-14-22,-8-15-343,-16 20 1,-1-3 339,-3-7 0,0-1-12,-2 6 1,-1-2 2,-1-4 1,0-4 0,0 3 13,-1-3 1,0 1 19,-1-18 1,-2 2 24,0 23 1,0 3 80,-8-13-89,2 22 6,-3 12-45,4 15-12,-4 12 1,2 20 33,2 26-42,5-19 0,2 3-274,2 11 1,2 2 244,0-14 0,2 1 1,0 0-477,2 2 1,1 1 0,2-1 424,2 1 1,2 0 0,2-2-69,2-2 0,1 0 0,3-3-211,12 16 1,1-5 72,-6-13 1,1-4-2772,11 1 0,-1-6 3060,-1-7 0,5 2 0,-29-22 0</inkml:trace>
  <inkml:trace contextRef="#ctx0" brushRef="#br0" timeOffset="35159">24614 1652 18397,'-9'-6'5154,"1"1"-4382,8 5-464,-19-64-156,41 42-161,-14-14 1,5 2-177,22 26 0,8 8-552,4-2 1,0 2-716,-5 0 0,-1 2 1452,7 0 0,-5 2 0,-8-1 0,0 1 0</inkml:trace>
  <inkml:trace contextRef="#ctx0" brushRef="#br0" timeOffset="35892">26169 1766 22540,'2'-42'694,"-1"-1"1,1 0 0,-2-12-1,-2 9-391,-5 16 150,-4 23-386,2 28-11,2 28-56,4-8 0,0 3-944,0 12 1,0 3 933,1-14 1,-1 2 0,1 1-44,-1 3 1,0 1 0,0 0-511,-1 3 1,1 1 0,-1-1 317,1 1 0,0-1 1,0 0-180,1-1 0,-1-1 1,0-2-552,-1-4 1,0-2 0,-1-2-561,-3 12 1,-3-5 416,0-15 1,-2-5 215,-7-1 1748,10-57-286,8-4 353,5-12 1,1-5-399,1 3 1,-1-3-153,-1 6 1,0-3-1,0-2-152,-1-3 0,-1-1 0,0-2-86,0-2 0,-1-1 0,-1-1 24,0 0 1,-1-1-1,-1-1 148,0 9 0,0-2 0,0 0 0,0 4-159,0 3 0,1 3 0,-1-2 65,0-10 1,0-2 0,2 7 256,5 8 0,3 2-340,6-13 1,3 2-104,-3 18 0,3 3 2,11-4 1,4 6 2,24 7 9,-6 12 0,2 5-313,-14 3 0,-1 3 273,18 8 1,-3 7-26,-20 1 1,-4 5-15,5 9 1,-3 4-6,-9 4 0,-6 2 22,-11 2 0,-8 0 36,-10-1 1,-7-3 30,-10-3 1,-7-3 16,-4-5 0,-4-2-14,-1-4 1,-1-2-21,3-3 1,2-2 137,5-2 1,3-1-499,-16 7 1273,25-8-2814,24-4 1894,29-5 1,-10-2-1,10-1 1</inkml:trace>
  <inkml:trace contextRef="#ctx0" brushRef="#br0" timeOffset="36765">26933 1583 13368,'2'-5'7029,"0"1"-4195,-2 4-1725,-1-67-885,-1 50-98,1-21 0,-5 9 188,-10 40-219,2-2 23,-12 21 5,7 1-39,-4 10-44,2 2-24,7-3-4,8 0 4,7-16 63,9-2 38,8-17-44,14-6 0,8-10 112,17-17-124,-19 6 107,9-14 12,-27 13-3220,-1-8 3175,-10 12 61,-5 2-95,-9 12-57,-2 2-44,-5 4 12,0 6-7,1 4 3370,2 11-3380,4-6 22,2 9 16,5-5-44,4 7-34,6 0 45,9-1-17,-1-7 40,32-6 10,-28-17-16,18-18 0,-35 0-6,-4-21-39,-3 9 45,4-10-11,4 5-18,12 3 24,-4 16-1,14 3 6,-7 14-6,8 2 17,2 8-28,4 11-28,-14-1 22,7 21 12,-20-18-3393,13 25 3410,-12-26-29,18 16 12,-7-24 22,13 1-17,-10-12 17,10-11-39,-7-8 61,11-25-22,-14 9-9,-7-7 1,-4-2 8,-4-3 1307,-1-2 1,0-2-1319,-4 14 0,-1 0 8,1-8 0,1-1-224,-2-3 0,-1 3 266,0 12 1,-2 3-12,-2-21 33,-2 29-33,-1 14-84,-2 6 28,2 6 11,-10 30 1,5-7-18,0 5 0,0 4-22,0 24-364,4-18 1,3 2 312,3 3 1,4 2-160,8 13 0,4-1 3,3-8 0,2-3 53,1-1 0,2-4-100,2-8 0,2-4-4634,-2-10 1,-1-2 3375,11 11 0,-5-11 1,-29-20-1</inkml:trace>
  <inkml:trace contextRef="#ctx0" brushRef="#br0" timeOffset="36948">27613 1314 25489,'41'-26'-1303,"0"0"0,0 0 0,-1 1 0,-1 2 1,-3 7 1302,18 12 0,-18 1 0,-17 1 0</inkml:trace>
  <inkml:trace contextRef="#ctx0" brushRef="#br0" timeOffset="37508">29253 1159 21731,'2'-7'1578,"7"-24"0,1-5-1040,-6 9-366,5-9 1,-5 3-59,-13 18-101,-9 18 11,-9 13-21,-3 11-359,0 7 366,9 2-15,10 1 5,11 0-11,14 0 11,12-4 16,17-4 29,8-10 67,2-9-28,-12-10 241,3-21-202,-26 2 180,5-38-119,-24 13-111,-3 10 0,-2 0-23,-9-10 9,1 13 0,-2 2-25,-6-2-68,-10-5-50,8 28-50,-2 20-208,0 17-408,2 17-808,6 12-313,12-26 0,2 0-7960,10 31 8352,1-20 0,4-15 0,-8-21 0</inkml:trace>
  <inkml:trace contextRef="#ctx0" brushRef="#br0" timeOffset="37926">30115 906 21999,'-14'-53'1378,"0"0"0,-6-6 0,-3 8-807,-5 13-498,-2 0-34,11 23-17,13 26-10,2 3-12,0 22 0,1 8 2,1 2 1,0 5-770,-1 2 1,0 4 0,0 2 687,0 3 1,0 1 0,0 1-559,0-11 0,0 0 0,-1 1 0,0 0 407,0 2 0,0 1 1,-1-1-1,0-3-39,-1 6 0,1-4 1,-4 2-1085,-2-4 1,-3 3-1,-2-2 1,-1-7-1047,-8 7 0,-5-5 1487,4-8 1,-2 1 0,-1-11 275,-4-14 1,2-13 853,-14-35 291,29 0 1,7-7 588,7-10 0,6-3-454,4-8 0,3-2 44,-1 17 0,2-1 0,1 1-330,1-1 1,0-1-1,0 1 105,1 1 0,0 1 0,0 0 329,7-16 1,0 3-32,-3 4 0,1 3-184,-3 5 0,1 3-324,-1 4 0,0 1-9,0 5 0,2 2-138,2 2 0,1 3 317,1 3 1,3 2-435,10 2 0,1 4-56,14-3 342,-13 10 0,0 3-1709,8 6 1434,10 4 0,-27-2 0,-8 2 0</inkml:trace>
  <inkml:trace contextRef="#ctx0" brushRef="#br0" timeOffset="40438">4921 4213 18817,'-12'45'1635,"0"0"1,0-1 0,-4 0-1,5-4-1484,11-4 1,7-6 324,6-11-84,2-4-16,5-2-12,4-8-101,4-17-179,-4-4 11,10-32-64,-14 7 0,-1-5-610,-1-4 1,-1-2 594,-5 7 1,0-2 0,-4 1-580,-3 2 1,-2 0 0,-1 2 568,-2-10 0,-3-1 1,0 11 0,-2-2 1,-1 2-58,-4-4 1,-1 2 63,-5-10 0,-2 4-34,4 18 1,-3 7-4,-21-2 7,2 56-7,16-1 1,2 7 8,-2 12 0,3 5-101,6-10 1,1 3 0,2 1 86,0 5 0,3 3 0,0 1-125,1 5 1,1 1 0,1 2 72,0-14 0,1 1 0,1 0 0,-1 0-36,0 1 0,0 1 0,0-1 0,0-2-6,-1 4 1,1-2 0,-1 1-273,1-3 0,0 3 1,0-2-1,0-7 80,0 0 1,0-2-746,1 24 1,0-10-474,1-36 491,-4-22 1052,-2-43 213,0 10 0,0-2-178,0-8 1,0-1 278,2-5 0,0-1-3,1-1 0,0-1 8,3 0 1,0 2-169,0 13 1,1 0 226,3-13 0,2 4-243,3 2-85,4 2 1,4 0-79,17-4-11,-6 13 0,4 0-23,4 5 1,4 1 16,6-2 1,3 0 1,-14 10 0,1 1 0,0-1 39,1 0 1,0 1 0,0-1 22,14-9 1,-3 0 655,-7 3 0,-4 1-551,8-11 509,-18-4-73,-21 20 558,-1-9-765,-5 15 1443,2 6-1751,-1 5 751,5 8-577,5 23-113,0 13-83,-5-6 0,-1 2-921,-2 3 0,-2 0 887,-2-6 0,0 0-187,-4 16 1,-2 0 189,1-16 0,0-1-9,-3 11 1,1-1-1,-4 10 12,4-17 33,4-16 11,3-12-27,2-7 1769,9-12-1764,-1 3 449,7-6-471,-3 9-6,3 4 11,5 3 6,7-1-12,6-1 7,7-4 27,3-4-11,2-7-28,0-7 28,-5-4 28,-8-4 73,-11-2 61,-12 0 45,-8 3 23,-8 3-40,-2 9-72,-3 5-90,2 8-67,2 4-1,-2 14-21,2 9-74,-3 19-201,5 10-341,6 9-467,2-26 1,3 1-905,4 5 1,2-1 2019,2-3 0,0-3 0,7 12 0,-7-21 0</inkml:trace>
  <inkml:trace contextRef="#ctx0" brushRef="#br0" timeOffset="41696">5590 4023 14023,'6'-43'2054,"-1"0"0,0-1 1,1-11-1,1 9-1443,0 16 397,0 12-308,-4 6-376,0 2-105,-2 9 235,-3 17-325,1-2 134,-2 24-33,2 4-144,0-11 1,1 2-196,0 4 0,0 3 176,2 12 0,-1 0-45,0-15 1,1-1 13,0 13 1,0-1 19,1 5 17,-1 8 22,-1-16 151,0-12 45,-1-16-111,0-8 128,0-12-107,0-15 146,2 1-291,5-35-39,0 24 0,10-32 0,1 17-202,6-13 225,5 6-21,-10 23 1,2 3-9,14-10-22,-2 9 16,-5 15 23,-7 8 0,8 8-16,11 20-1,-11-2-6,-9 0 1,-2 3-17,4 21-6,-10-17 0,0 2-176,-1 2 0,-2 0 50,0 1 1,-1-1-292,-1 1 0,-1-1-886,0-3 1,-2 0 1319,3 26 0,-4-28 0,-2-10 0</inkml:trace>
  <inkml:trace contextRef="#ctx0" brushRef="#br0" timeOffset="42320">6329 4338 25051,'10'-40'278,"0"-1"1,-2 1-1,0 16 8,-5 28-168,0 2 145,3 20-162,-1-2-34,4 11-39,-2-13 28,5-3 17,1-6 111,11-3-111,-5-5 112,21-17-123,-20 0-1655,4-8 1,-2-3 1670,-3-3-192,-4-6 0,-2-2 198,-6 2-10,-7-2 1,-3 2 26,-5 9 45,-15-12-62,-1 25 3028,-12 8-3112,6 13 0,-3 15 0,15 2-1296,4 4 1,2 2 1295,0 5-134,1 8 1,3 2-131,11 10-22,4-16 1,5-2-242,10-8 1,6-4-1250,11-2 1,5-5 1418,1-3 1,-1-3 0,-12-6 0,-2-3 0,8 0 0</inkml:trace>
  <inkml:trace contextRef="#ctx0" brushRef="#br0" timeOffset="42986">9438 4305 22950,'0'-62'926,"1"0"0,0 11 0,-1 7-170,-3 8-711,2 25 204,-1 9-42,2 50-134,0-2-604,-1 4 1,1 6 558,-2-8 0,0 0-25,1-7 1,-1 2 0,2 1 1,2 3 1,1 1 0,1-3-1,0 2 1,3-3-1,9 8 1,8-8 18,22-9-7,-14-17 0,3-6 25,1-8 0,1-7 29,0-5 0,0-7-15,6-15 0,-3-5-28,-13 10 0,-2-4-957,-1-8 1,0-7 0,-6 4 958,-6 9 1,-3-1-5,2-8 0,-1-6 1,-3 3 30,-3-1 0,-2 0-15,1-8 0,-3-1-12,-3 8 1,-3 2 111,-1 8 1,-4 3-109,-15-14-68,-4 19-134,2 15 2824,3 15-3849,10 16-2613,14 17 3806,13 4 0,-1-12 0,1-12 0</inkml:trace>
  <inkml:trace contextRef="#ctx0" brushRef="#br0" timeOffset="43413">10531 4177 25993,'12'-47'119,"1"-1"1,1 3-1,7 10-125,9 21 1,4 6-18,2-2 1,1 2-383,0 0 1,0 2 250,-1 2 0,-1 0-451,23 0-115,-15 7-366,-19 3 333,-15 5 282,-18 1 426,-13 1 281,-11-2 595,-4-2-148,1-1 107,4 0 44,8 0-116,5 2-164,5 3-112,2 4-156,2 7-146,1 11-84,3 12-67,2 16-632,4-26 1,1 3 429,4 5 1,2 1-292,2 5 0,3 1-594,3 3 0,1 0-2302,0 1 0,-1 0 3400,-3-8 0,-2-4 0,2 12 0,-9-27 0</inkml:trace>
  <inkml:trace contextRef="#ctx0" brushRef="#br0" timeOffset="43579">10680 4998 25965,'-35'-34'610,"0"-1"0,1 7 1,15 3-393,44 0-72,10 8-96,19-4-587,-23 12 1,1 0 536,3 0 0,2 1-34,2 0 1,0 1-141,3 0 1,0-1-494,2 1 1,1-1 666,4-1 0,-3 1 0,6-2 0,-7 1 0</inkml:trace>
  <inkml:trace contextRef="#ctx0" brushRef="#br0" timeOffset="43786">11546 4650 27387,'0'0'0</inkml:trace>
  <inkml:trace contextRef="#ctx0" brushRef="#br0" timeOffset="48033">1864 6058 20487,'-2'-3'4531,"0"2"-4195,2 1-268,55-55-74,-5 31-777,1-10 1,4 1 566,-11 20 1,1 4-376,2-2 0,0 2-1470,-2 1 0,-1 2 2061,-8 1 0,-3 2 0,8-1 0,-23 4 0</inkml:trace>
  <inkml:trace contextRef="#ctx0" brushRef="#br0" timeOffset="48667">2231 5963 25147,'-18'48'-51,"5"2"-430,7 5-757,5 8-706,1-28 1,0 0-1118,1 2 0,-2 0-370,-1-2 0,-3 0 1824,-12 25 3472,-12-16 3143,-4-17-29,3-14-1691,6-13-1131,9-6-729,5-4-190,6-2-946,3 2-171,8 1-115,9-1-45,17 0-23,-1 2 1,2-1 16,0 0 0,1 0-195,1-1 1,-1 0 199,1-2 1,-1-1 0,14-10 47,-21 7 1,-1-1 53,13-21-12,-16 8 168,-6-21 35,-10 18 133,0-11 96,-4 18-90,-2 10 238,-1 7-602,1 5-16,1 10 10,5 11-11,1 17 12,0 13-18,-4 11-5,-6 4 11,-3-3-11,0-9 6,2-15 106,1-16 118,4-15-68,6-17-44,11-16 66,11-16-78,-13 18 1,0 1-163,1-1 1,0 0 183,16-22-133,-2 7 33,-1 11-45,0 11-5,0 15-73,2 18-269,-1 13-605,-1 18-1933,-5 12 2198,-9-2 1,-9-18 0,-4-14-1</inkml:trace>
  <inkml:trace contextRef="#ctx0" brushRef="#br0" timeOffset="49416">4720 6548 23534,'7'-53'1064,"1"1"0,-1 2 0,-2 12-660,-5 27-259,1 3-78,-1 22-50,0 1-17,-1 30 23,-1 4-15,0-15 0,-1 2-421,0 4 1,-2 0 417,0 2 1,-1 0-3,0-2 0,0-1 5,1-7 1,-1-1 265,-1 9-128,2-23-34,4-27-39,5-43-720,2 3 686,2-2 1,2-4-21,0 8 1,0-2-296,0 6 1,-1-2-1,0 0 285,0-2 1,0 0-1,-1 0 2,1 2 1,-1 0-1,0 2-94,3-15 1,0 3 93,2 7 0,1 5-5,6-6-6,11 11 5,1 31 51,15 4-50,9 15-34,-20 6 0,-2 5 8,-6 1 1,-3 5-1112,0 10 0,-5 1 1126,-7 22-18,-17-21 1,-8 0 429,-5-9 1,-5-2-411,-16 12 0,-5-3 6,13-14 0,-1-1 36,-13 3 0,2-4 11,-1-2 122,1 1-155,18-6-2185,13 1 2179,10-5 2202,11 6-2207,12-4-23,20 4 6,18-3-152,-4-9 1,3-1 24,-22-1 1,0-1-282,15 0 1,-1-2-1166,12-4-21,-30 1 0,1-2-2507,8-3 1,-1-1 4111,-5 0 0,-5-1 0,1 0 0,-22 5 0</inkml:trace>
  <inkml:trace contextRef="#ctx0" brushRef="#br0" timeOffset="50149">5685 6355 16656,'-1'-3'8177,"0"1"-5141,1 2-3008,-37-31-11,28 26-1,-28-22-38,40 37 0,6 1 16,7 2-11,20-5 17,-1-7 17,9-9-6,-18-2 17,0-12 34,-10-8-23,-5-3-22,-6 0 72,-18-9-55,2 22 39,-16-14 28,-3 23-79,4 2 17,-16 18-16,19 9-12,-3 7-6,10 13-33,10-2-11,4 11-56,13 4-132,3-20 0,3-2-30,12 13-88,-2-14 1,3-2-240,-3-11 1,4-3-199,21 3 1,4-4-360,-4-4 1,1-5 917,-10-4 1,2-1 0,-3-2 158,1-2 0,-1-3 142,12-8 0,-3-2 135,-6-1 313,-9-2 1,-7-2 279,-15-5 470,-8-23-984,-10 22-24,-8-4 1457,-4 13-1288,-13 0-342,4 7 107,-32 14-113,16 19-72,-10 6 0,6 16-23,14 14-22,7 2-3,19-16 1,5 0-9,19 10 16,16-4 12,0-27 45,22-23-23,-27-7 17,23-22 39,-27-3 6,2-13-23,-12 8 135,-5-19-118,-8 32 168,0-25-55,-3 34-29,0-2-112,0 15-32,-1 9-7,1 3-7,0 13 1,1-3-33,7 26 11,-2-18-3554,16 33 3431,-10-32-483,2 3 1,3 1-2419,6 4 3052,8 9 0,-14-21 0,-6-11 0</inkml:trace>
  <inkml:trace contextRef="#ctx0" brushRef="#br0" timeOffset="50607">7195 6350 20324,'0'-5'5383,"0"2"-3468,0 3-1775,-66-59 174,16 55-253,3-19 1,1 7-40,17 29 1,5 9 5,-10 25-11,12 9-12,10 6-16,11-30 0,4-1-9,3 1 1,4-2-267,5-2 1,3-2 273,16 12-10,2-19 0,5-5 16,-8-9 0,2-4-503,16-2 1,3-6 536,-6-6 0,-1-7 5,2-5 1,-2-3-31,-10 5 0,-1-5 2,-4-4 1,2-5 0,-6 2 5,-4 4 0,-3-3 12,0-3 1,2-8 0,0-2 0,-5 4-546,1-16 0,-4 0 531,-1 4 0,0-4 1,-3 6 6,-3 1 1,-3 3 67,-7-7 1,-3 6-85,-2 7-51,-3 9 1,-1 5 50,4 16 210,-5 7-210,5 32 0,-1 25 0,4-13 0,-1 4-16,0 8 1,1 3 15,-1 7 0,0 2 13,3-18 1,-1 0-1,0 1-60,1 1 0,0 0 0,1-1-194,2 0 0,1-1 1,1-1-745,3 17 0,2-4-777,2-8 1,0-4 1761,-1-11 0,-1-4 0,1 2 0,-7-19 0</inkml:trace>
  <inkml:trace contextRef="#ctx0" brushRef="#br0" timeOffset="50770">7458 6367 21982,'-7'-4'4560,"1"1"-3916,6 3-325,0 0-353,62-58-699,-32 49 1,4 2 99,4-12 0,4-4 0,0 6 63,17 12 1,-3 7 0,5-3 0,-7 0 0</inkml:trace>
  <inkml:trace contextRef="#ctx0" brushRef="#br0" timeOffset="51749">9426 6310 23975,'0'-43'647,"1"0"0,0-1 0,-1-13 0,2 7-283,4 12-120,-1 15-183,-1 12 25,-1 15-19,1 13 9,-1 17-48,-1 15-39,-1-14 0,-1 1 22,0 13 2,-1-17 1,4-1-31,17 7 11,-3-7 12,28-6 56,-1-23-40,14-13-28,0-12 68,-10-13 16,-15-5 23,-16-3 34,-12-5-63,-9 13-21,-1 5 10,-4 17 1,5 10-62,0 3-22,3 9 16,4 9 0,7 10 1,8 4 5,11 0 0,7-5 0,14-4 11,-17-11 62,7-3-23,-25-13-5,-1-6 11,-7-12-50,-5-9 33,-1-10 11,-2-5-33,1-1 11,2 5 0,1 10-6,0 13-61,0 10-252,0 11 101,1 4-600,6 10-1176,7 6 1118,13 13 0,-13-16 0,2 1 0</inkml:trace>
  <inkml:trace contextRef="#ctx0" brushRef="#br0" timeOffset="52098">10522 6197 28166,'21'-57'246,"-7"14"-212,34 8 10,-17 9-16,-2-2 68,-6-9-39,-14 4-57,-10-21 0,-12 11 0,-4 5 0,-11 18 0,1 15-3392,-22 15 3392,15 2-276,6 9 1,3 4 275,7 3-47,4 1 0,2 3 47,7 20 0,7-17 0,5 2-158,15 10 1,7-1-334,-7-12 1,5-3-3,6-1 0,6 1 1,1-5-1006,14 0 0,1-4 1498,-14-4 0,1-1 0,-2-2 0,3 1 0,-5-4 0,9 2 0</inkml:trace>
  <inkml:trace contextRef="#ctx0" brushRef="#br0" timeOffset="52816">12310 5994 22492,'23'-40'938,"1"1"0,-1-1 0,7-8 1,-6 5-82,-5-8-437,-14 28-146,1-4-151,-8 19-72,-5 14-18,-1 4 18,-10 21-29,-1 6-19,7-5 0,0 3 2,-3 25-5,9-25 0,4-1-11,7 5 11,18-4 0,10-17 17,-2-11 0,2-5 11,26-11-283,-24-2 1,-1-4 270,14-24 12,-13 5 14,-17 5 0,-2 1-2,-2-1 116,2-25-10,-13 35-72,-4-2-74,0 16 0,-6 15 0,1 8 498,0 15-498,3 9 0,12 4 0,1-9 0,29 8 0,-13-26 0,6-3 0,4-5 0,7-11 0,19-11 0,-25-6 0,2-20 0,-14-15 0,-7-7 0,-7 0 0,-17 20 0,-4 4 0,1 3 0,-17-22 0,16 42-97,-9 1-513,6 14-840,-3 10-3681,8 12 4283,3 3 0,4-9 0,1-7 0</inkml:trace>
  <inkml:trace contextRef="#ctx0" brushRef="#br0" timeOffset="53348">13314 5704 23612,'2'-7'2834,"-1"1"-2372,10-24 0,2-4-266,-3 13-165,3-15 0,2 5-9,-7 27 1,4 12-12,5 12-22,7 15-12,3 11-61,0 8-56,-4 0 0,-5-1 34,-7-9 72,-5-14 51,-4-13 17,-15-15 33,-6-14-22,-6-1 128,-10-20-61,18 9-39,-3-10-39,23 10-34,13 3-6,19 4 12,14 3-12,-18 7 1,2 2-237,4 0 0,1 0 242,2 1 0,1-1 0,1 1 0,-1-2-3,-2-1 1,-3-2 18,-4-1 1,-3-2 23,11-17 4,-20-2 57,-15-1 50,-11 3 45,-2 5 17,-3 5 444,2 7-622,3 4-35,3 4 0,1 10 0,0 11 0,2 18 0,-1 15 0,2 10-69,2 3-293,0-31 1,0 0-300,6 28-638,4-4-3239,-1-13 4538,-1-12 0,-5-16 0,-3-9 0</inkml:trace>
  <inkml:trace contextRef="#ctx0" brushRef="#br0" timeOffset="53508">13969 5208 19557,'19'-27'0,"-4"6"0</inkml:trace>
  <inkml:trace contextRef="#ctx0" brushRef="#br0" timeOffset="53765">14527 5100 26547,'-7'-49'638,"-1"-1"1,1 7-1,2 9-537,2 21-84,1 16-11,8 23-6,4 30 0,2 4-645,-5-16 1,1 5 0,-1-1 588,0 10 0,1 2-470,0-1 1,1 3-1,0 0 287,-1-9 0,0-1 0,1-1-254,1 0 0,0 0 1,1-1-898,-1-3 1,0-1 0,-1 0 1389,4 17 0,-1-6 0,-5-23 0,-1-4 0,1 14 0</inkml:trace>
  <inkml:trace contextRef="#ctx0" brushRef="#br0" timeOffset="54266">14424 5719 24256,'-4'-55'663,"1"1"0,1 4 0,8 9-618,24 18-6,18 8-59,-18 10 1,3 2-21,4 1 1,2 1-367,3 1 0,0 1 268,0 0 1,-1 0-31,-3 0 0,-2 0-140,24 0 335,-16-3 46,-15-2 150,-13-2 19,-9 0 10,-11 3 45,-5 1 595,-11 6-484,-6 4-128,-3 6-106,3 6-135,12-6 28,10 6 17,17-8-11,14 2-6,16-4 17,10-5-11,4-12 11,-5-8 34,-8-11 39,-13-8-1,-12-4 7,-11-1-5,-21-1-158,0 15 0,-26 3 0,3 18 0,-12 7 0,1 9 0,7 10 0,11 9 0,10 8 0,10 10 0,14 7 0,3-26 0,3 1-383,6-1 0,3 0-115,5 0 0,3-2-1281,3 0 1,2-3 1125,-2-3 0,-2-3 1,10 5-1,-18-12 1</inkml:trace>
  <inkml:trace contextRef="#ctx0" brushRef="#br0" timeOffset="54708">16731 5894 26119,'29'-41'165,"0"0"1,0 0 0,0-1 0,-2 0-1,-3 0-101,0-13 1,-4-1-987,-5 13 0,-1-1 0,-2 0 946,-1-4 0,-1 0 1,-2 0 1,-1-2 0,-1 1 0,-2 1 17,-2 3 0,-3 1 0,-3 2-110,-7-16 0,-5 7 100,5 19 1,-4 6 799,-36-9-805,13 48 6,-13 23-254,25-6 0,3 8 222,6 4 0,1 5 0,2-1 59,-1 5 1,2 2-75,4 5 0,2 5 0,1-3-296,4-13 0,1-1 1,1 1 250,-1 13 0,0 2 0,1 4-150,-1-7 1,1 3 0,0 0 0,-1-1-133,1-8 0,0-2 0,-1 1 0,1 0-228,0 7 1,1 1 0,-1-1 0,1-6 8,-1-6 1,1-5 0,0 0-2890,2 18 1,0-7 2937,1-5 0,-1-14 1,-2-27-1</inkml:trace>
  <inkml:trace contextRef="#ctx0" brushRef="#br0" timeOffset="55375">16581 6351 11859,'-14'-52'1295,"-1"1"1,1-1-1,0 1 1,-2-5-1,1-1 1,0 1 0,1 4-788,0-3 0,1 3 0,0 2-288,1 4 0,1 1 0,2 1 533,-1-16 1,4 7-482,5 6-143,11 4 0,9 4-101,30 8-1362,-5 11 0,4 2 1334,-8 9 0,2 2-15,-1 2 0,3 0 0,0 2-118,16-1 0,2 0 127,-16 1 1,3 0-1,1-1 1,-3 0 6,7-1 1,-2 0 0,1-1-337,3-1 0,0-1 0,-4-3 363,3-6 0,-7-2-3,-13 3 1,-4-3-94,-4-9 0,-5-2 321,0-23 127,-12 16 1,-2 1-117,-2-10 1968,-8-1-2047,-1 35 870,-3-1-987,3 16 1363,1 4-1369,-1 35-29,2 10-1521,-1-9 1,1 2 1492,0-9 1,-1 1-3,-2 25 0,-1 1-326,0-20 0,0 0 317,-2 18 1,0 0 5,2-18 0,0-3-5,0 17-1,2-5 17,8-27 28,4-8-11,14-21 3064,9-20-3075,12-14 0,-6 3 2,-10 7 1,0 0 14,5-4 962,6-4-884,-20 19-90,-14 14-28,-1 0 1,-1 3 16,2 5-11,11 3-6,3 2 1,9 1-1,-6-5 12,11-1 16,-11-4 12,7-7 44,-10-16-44,-9 2-1,-3-12 124,-11-9-105,0 14-52,-8-21 0,-1 26 0,4 6 0,-3 14 0,6 19 0,-2 16 0,4 13-181,7 8-1091,7 3-1770,11-2-2077,0-12 5119,6-4 0,-16-24 0,1-2 0</inkml:trace>
  <inkml:trace contextRef="#ctx0" brushRef="#br0" timeOffset="56282">18485 5497 23013,'-12'-47'1142,"1"-1"1,1 7 0,2 5-734,7 11-236,1 11-100,1 6-45,9 11-22,-1 2 33,12 17-6,-5 5 18,4 12-18,-6 6 7,-6-1-7,-7-5 51,-6-8 95,-1-11 17,-3-10-39,2-11-62,1-10-44,3-8-1,1-10-16,9-7 16,4-5 6,7-6-11,2-1 17,0 2-23,-2 7-22,0 10-29,-2 10-21,3 9 5,11 8 17,-8 6-1,17 12 1,-11 8-22,6 13 27,-5 6-16,-9-1 16,-11-5 40,-10-7-18,-7-10 7,-5-10 22,2-8-12,4-10 1,4-9-17,10-10-1,10-8-4,2 5 49,24-12-38,-12 21-18,14-4-16,-10 19 11,-1 13-34,3 9-89,2 11-325,1 8-1295,-2 6 1743,-3 7 0,-16-21 0,-5-3 0</inkml:trace>
  <inkml:trace contextRef="#ctx0" brushRef="#br0" timeOffset="57008">20316 5430 21825,'17'-54'1469,"0"0"1,-3 6 0,-2 4-748,-4-7-291,-5 18-240,-4 17-180,-1 14 22,-2 16 23,-1 14-33,2 17-12,0 8 6,3 2 5,3-8-5,0-10 22,4-12 101,-2-10 84,-1-9-39,3-8-90,4-8-39,6-7-17,6-8 1,3-6 21,-3-5-37,-4-3-24,-6 3 0,-6 13 0,-4 9 0,-3 14 0,0 21 0,3 12 0,6 12 0,2-5 0,12-4 0,4-12 0,12 3 0,19-10 0,-15-9 0,18-14 0,-26-12 0,4-15 0,-11-12 0,-9-15-1696,-12 17 0,-3 0 1696,1-17 0,-3 18 0,-1 2 0,-1-2 0,-2-3 0,-3 14 0,0 15 0,-4 9-130,0 16 2407,-5 12-5598,-2 16 3321,3 4 0,6-13 0,4-10 0</inkml:trace>
  <inkml:trace contextRef="#ctx0" brushRef="#br0" timeOffset="57224">21240 5189 28418,'-4'-39'-734,"4"22"-162,7 68-1423,7 6 2319,-5-25 0,0-1 0,2 3 0,0-5 0</inkml:trace>
  <inkml:trace contextRef="#ctx0" brushRef="#br0" timeOffset="57524">21400 4912 21131,'-2'-5'3573,"0"0"-1730,2 5-1832,-23-24-5,21 22-28,-9-7 22,27 24 11,7 4 62,-4-10 5,-7-4 163,-1-7-129,-9-3-67,1-1-40,-7-4-122,-4 6-12,-2-1-431,-4 11-3776,5 13 4336,3 0 0,2 1 0,5-11 0</inkml:trace>
  <inkml:trace contextRef="#ctx0" brushRef="#br0" timeOffset="57758">21938 4618 25204,'-15'-56'773,"0"0"0,3 9 1,1 8-478,1 16-160,7 18-130,8 35 11,10 28-6,-2-5 0,1 4-837,-1-8 0,0 3 796,-1-2 0,0 4 1,0-1-33,-2-5 1,0-1-1,-1 4-214,2 3 0,1 5 1,0 0-1,-2-4-53,0-2 1,-1-4-1,1 3-2129,0 3 0,0 4 1,-1-2-1,-1-10 958,-2-9 0,0-5 0,1 17 0,-2-10 0,-4-27 1</inkml:trace>
  <inkml:trace contextRef="#ctx0" brushRef="#br0" timeOffset="58225">21784 5136 22184,'-4'-48'461,"0"0"0,6 1 0,9 6-391,18 20 0,8 5-48,1-3 1,2-1 331,2 2 0,1 0-231,9-8 1,-3-1 213,-2-3-203,-15 3 0,4-5 1,-7 1 195,5-18-240,-10 15 0,-2 0 251,-10-8 82,-8 17-289,-2 3 421,-1 7-477,1 13-22,1 12-17,1 4 101,7 48-89,-5-21-288,-1 6-1,-1 4 288,-2-12 1,-2 2-21,-2 0 0,-2 5 0,-1-3-28,-1 13 1,-2-1-9,-3 5 1,-1-2 10,3-19 1,1-5 0,-2 12 44,6-18 152,7-26-118,9-16-17,9-21-16,11-18-472,-2 4 457,-10 16 1,2 0-14,-3 7 0,2 0-23,10-10 0,3 2 0,-7 8 0,1 2 0,-2 3 0,-1 4 0,14 0 379,-4 19-408,2 11-402,6 18-717,-8 16-860,-18-18 0,-2 1 2008,8 26 0,-10-19 0,-8-16 0</inkml:trace>
  <inkml:trace contextRef="#ctx0" brushRef="#br0" timeOffset="58782">24301 5395 27337,'4'-44'205,"0"-1"0,-1 1 0,1 1 0,0-1 0,0 4-149,4-5 0,-1 1-1883,1-6 1,-1 0 1834,-1 10 1,0-2 2,-1-1 0,0-3 1,-1 2-1,0-2 0,0 0 0,1-17 0,-1 0 270,-2 19 1,-1 4-262,0 6 0,0 2 663,-1-23-683,-2 7 0,-2 7 0,-1 12 0,-3 11 0,-3 45 0,2 1 727,2 2 0,1 6-727,-1 8 0,1 6 0,-1 0-613,2-4 0,-1 0 1,0 3 572,0 3 1,0 3-1,0 2 1,1-3-58,0 8 0,1-1 0,2-1-27,3-2 1,1 0 0,1-3 5,0 8 1,5-2-361,3-11 0,4 1 0,-1-7-32,-3-11 0,0-2-4209,9 19 1,-1-5 4322,-6-19 0,-2-3 1,-9-19-1</inkml:trace>
  <inkml:trace contextRef="#ctx0" brushRef="#br0" timeOffset="59408">24077 5043 23562,'-5'-57'554,"1"0"0,3 1 1,9 9-493,30 18-681,-9 11 1,4 1 626,5 1 0,4 2-11,4-2 1,2 2 4,2-2 1,2-1 14,-1-1 0,-1-3-9,-1-4 1,-3-2-463,-2-4 1,-4-2 475,-5-4 1,-3-2 117,-2-4 0,-5 1 101,5-13 341,-9 3 399,-17 38-774,-2 3-157,-1 8 23,-1 14 609,-1 18-559,-3 27-70,1-16 1,-1 2 39,-1 6 0,-1 3-51,1 1 0,-1 1-23,0-2 1,0 0-20,1-4 0,1 0 6,1-6 0,0-2-9,2-5 0,0-3-8,0 16 33,1-20 40,2-14 16,4-16-27,6-14 977,9-12-1005,-1 0 16,23-17-33,-11 21 5,15-7-6,-10 19-16,1 8 22,4 3-11,5 5-22,4 1 22,-2 0 11,-6-4 28,-8-8 17,-7-12 6,-6-14-6,-3-13 0,-3-12-142,-10 27 0,-1 1 176,3-28-44,-3 14-46,-2 15 0,-2 15 0,-1 16 0,-2 21 0,-1 18 0,-3 21 0,3-26 0,2 1-250,0 1 1,2 0-337,4 0 1,4-2-1481,2 0 1,4-3 2065,16 20 0,-9-21 0,-8-16 0</inkml:trace>
  <inkml:trace contextRef="#ctx0" brushRef="#br0" timeOffset="60875">26469 4687 26138,'36'-40'158,"-1"-1"0,0 1 0,-2-1 0,-3-1 0,-6-1-102,-7-14 0,-8-1-922,0-4 0,-3 0 914,-1 1 0,-2 2 30,-3 7 0,-2 3 14,0 12 1,-1 4 719,-3-7-801,3 24 363,1 18-374,2 21 17,5 26-6,-1-12 0,0 5-786,2 2 0,0 4 0,-1-3 775,1 6 0,-1 2 1,-1 0 1,0 5 0,-3-4-72,-5 3 0,-2-2 75,2-9 1,-1 1 0,-2-1-15,-3 17 1,-2-4-3,2-7 0,0-4-1077,3-6 0,1-5 1077,0 5 22,6-15-5,13-33 1609,12-15-1564,19-18-37,-18 13 0,1-2-6,2-3 1,-1-1-4,0 0 1,-1 1 351,-3 2 1,-1 2-330,16-18-16,-9 15 3301,-6 12-3307,-3 9-6,4 8 28,2 6-45,5 8-5,1 5 264,0 2-281,0 1 33,-2-5 29,-2-6 16,-3-5 11,2-19 6,-8-5 11,-2-7-27,-6-8-29,-7 5 34,-1-4-16,-4 5-29,-6 12 0,-2 7 0,-7 9 0,-1 7 0,-8 11 0,4 5 0,4 11 0,10-9 0,4 11 0,10-5 0,8 6 0,31 2 0,6-14-467,-15-14 1,1-3 466,19-4 0,-22-8 0,-1-4-225,16-13 225,-22 4 0,-2-5 0,-2-11 0,-4-4 0,-5-1 0,-3-1-375,-2-2 0,-2-1 375,-2-9 0,-2-1-472,0 3 1,-1 0 471,2-12 0,0-2 0,-2 5 0,1 1 0,-2 7 0,0 2 370,-2 11 0,0 3-370,-3-11 201,0 21-201,-4 21 751,-3 23-751,-5 28 771,1 6-771,2-7 0,1 4-357,0 0 0,1 5 335,3-12 1,-2 5 0,2 0 0,-1-2-506,1-1 0,1-3 1,0 4 384,0 0 1,0 4-1,1 1 1,4-4-287,7 2 1,5-2 0,-2-1 105,0 13 0,5-2-213,5-13 1,4 0 0,3-8-492,0-11 1,3-6-20,10-2 1,1-7 1016,10-8 574,-19-26 0,-5-8 70,-8-9-742,0-17 0,-2-4 787,-3 2-94,-4 17 1,1-5 0,-1 5-65,-2 9 0,-1 1-201,2-11 1,0 3-73,-1 3 1092,-5 9-1159,-1 18-115,-2 7-43,1 9 7,2 42-7,1 10 1372,-2-22 1,1 3-1384,-1 8 1,-1 4-5,0-9 1,-1 2 0,0-2-178,1 11 0,-1 2 166,1-9 0,0 4 0,0 0 0,0-5-471,0 5 0,0-2 481,1 12 0,-1-4-3,0-20 0,-3-8 2,-6-6 18,1-10 425,-10-45-420,5-18-11,5 19 0,0-2 31,0-12 1,-1-3-27,3 7 1,0-3 0,0 0-207,0-1 0,0-1 0,1-2 210,-1-7 1,0-3-1,2 4-2,0 10 1,2 2 0,1 2-8,0-6 0,3 2-12,3-1 1,5 2-451,9 7 0,3 3 451,-7 5 0,4 2-43,24-7 1,2 8 25,1 11-11,10 9 0,1 6-32,-9 11 26,-1 9 1,-4 5 10,-17 4-31,-10 6 1,-11 1 31,-34 3 27,1-10 1,-5-4 172,2-9 0,-4-4-265,-24 2 0,-2-3 271,23-5 1,1-1-1180,-13 1 1,5-1-1773,7-1 2273,22-6 1,15 1-1,1-1 1</inkml:trace>
  <inkml:trace contextRef="#ctx0" brushRef="#br0" timeOffset="61265">29589 4403 21976,'0'-6'4235,"0"2"-3462,0 4-627,-70-25-51,28 38-81,-7-15 0,0 6-485,5 41 476,14 3-5,17-1 0,13-11 44,27 11 24,4-21 38,19 3 28,-3-20-66,-11-12 49,5-15-5,-12-9 34,1-25-57,-13 0-53,-13 20 1,-5 0 14,-9-18-12,-10 9-22,1 17 295,-16 10-424,10 16-42,-12 9-434,11 14-762,7 10-1579,8 5 2929,22 5 0,-6-21 0,10-3 0</inkml:trace>
  <inkml:trace contextRef="#ctx0" brushRef="#br0" timeOffset="61498">30120 4288 23668,'-9'-58'1219,"1"1"0,0 7 1,1 8-946,1 13-229,2 16-28,2 21-12,1 25 12,1 0 0,0 4-1098,0 17 1,0 4 1076,0-9 0,0 3 1,0 1-11,0 8 1,0 2 0,0 1-26,0-11 0,0 0 0,0 2 0,0-1-85,0 3 1,0 0 0,0 1 0,0-1-199,0 0 0,0 0 0,-1-1 0,-2 0-632,0-2 0,-1-1 1,-2-1-1,-3-1 954,-2-2 0,-3-1 0,-1-2 0,2-4 0,-3 10 0,-1-6 0,-5-12 0,-1 1 0</inkml:trace>
  <inkml:trace contextRef="#ctx0" brushRef="#br0" timeOffset="61623">29655 5789 17714,'6'-53'1375,"0"-1"1,-1 0 0,5 1-1,2 0 1,4 2-1130,4 2 1,4 1-1,3 2-1983,4-1 0,2 1 0,3 1 1811,3 0 1,3 0 0,0 2-51,3 0 0,1 1 0,0 1-387,2 2 0,0 0 1,-2 3 328,-9 7 1,-1 1-1,1 1-371,12-8 0,2 1 0,-3 1 405,1 1 0,-3 2 0,1-1 0,-5 3 0,6-2 0</inkml:trace>
  <inkml:trace contextRef="#ctx0" brushRef="#br0" timeOffset="63017">3938 7535 23842,'-50'-36'941,"1"0"0,-6 8 0,4 15-835,11 31-14,2 23 1,3 9-843,18-19 0,2 4 753,-3 13 1,0 9 0,1-1-728,6-7 0,1-1 0,0 3 714,0-2 0,0 2 1,0 2-1,1 0-25,-1 2 0,1 0 0,0 2 0,1 1-150,2-3 0,1 2 0,0 0 1,1 0-1,1-2-233,0 6 1,0-2 0,2-1 0,-1 0-150,2-3 0,0 0 1,0-2-1,0-1-202,2 6 0,-1-3 0,-2-5 430,-5-4 0,-3-5 748,0 2 0,-6-13 1092,-26-44-1109,23-12 0,4-9-316,-1-7 0,4-5 90,5 6 0,3-2 1,2 0 230,5-15 1,4-2-350,-1 10 1,2-2 0,3 0-36,3 1 0,3 0 0,3 0-37,1 8 0,2-2 1,2 2-1,-2 3 3,0 1 1,-2 3-1,4 0-26,10-9 1,3-1-1,-1 7 597,-1 7 1,2 4-751,-5 4 1,3 0-1,0 2-47,5-1 1,1 3 33,1 2 1,-4 4 66,6 1 129,0 2 118,-29 5 442,8-12-324,-20 6 1320,3-24-1046,-8 10 1140,2-6-1196,-2 6 1003,0 12-1228,0 3 309,0 6-252,0 23-51,0-4-44,0 17-40,0 4-106,2-9 6,0 20-6,4 3-17,3 0-11,7 4 0,6-23-5,4-15 38,4-18 34,3-19-27,-6-4 55,10-21 25,-18 19 1,-1-1-232,0-1 0,-1-2 198,1-3 0,-2 1-3,0-8 118,-4-4-135,-8 24-34,-1-3-66,-2 18-102,-1 8 23,0 4 70,-1 13-3643,2 31-34,-1-13 3594,3 24 0,-1-45 0,-1 1 0</inkml:trace>
  <inkml:trace contextRef="#ctx0" brushRef="#br0" timeOffset="63374">4637 8008 19277,'1'-3'6301,"0"1"-4654,-1 2-1518,14-20-51,-8 29-50,11-16 34,-9 55-74,0-11 29,1 17 0,-3-17 22,-3-10 152,0-14 5,-2-12-73,3-15 17,2-13-17,5-12-17,5-7-33,6-2 11,4 2-32,3 6-52,1 7 0,-6 12 0,18 5 0,-8 10 0,16 9-91,-11 13-189,-8 14-403,-11 8-1182,-9 9 1017,-5 4 0,-3-22 0,-1-4 0</inkml:trace>
  <inkml:trace contextRef="#ctx0" brushRef="#br0" timeOffset="63842">5735 7946 25808,'5'-53'683,"0"0"0,-1 6 1,-5 10-472,-13 23-72,-10 14-16,-9 17-74,-8 17-36,19-11 0,1 4-369,-1 3 0,2 3 341,1 1 0,2 2-14,3 2 0,4 1-14,2-1 0,5 1-3,7-2 1,7-1-15,8-4 0,7-3-14,11-4 0,6-5-11,9-5 0,4-6-404,5-4 1,2-5 475,-21-4 1,1-2 0,-2-2 25,18-9 0,-3-4-6,-8-5 1,-4-6 22,-7-4 0,-6-3-17,-9 8 0,-4-5 32,-3-4 1,-2-6 0,-2 1-1440,1-9 1,-1-2 1438,-1 2 1,1-4 0,-1 2 18,-3 8 0,1 1 1,-1 1-128,2-17 0,-1 2 171,-2 10 1,-1 4-110,-1 12 0,-2 4 307,-4-9-307,-2 23 657,-6 17-657,-5 20 3199,-1 7-3199,0 14 0,0 5 0,2-2 0,0 4-608,1-2 1,-1 6 0,1-1 605,2 0 0,0 0 0,2 1-262,0 2 1,1 1 0,1-1-609,3 0 0,0 0 0,4-2-105,2-3 1,3-2-1,3-1-3939,6 13 1,3-5 4353,-3-17 0,2-5 0,7 5 0,-17-29 0</inkml:trace>
  <inkml:trace contextRef="#ctx0" brushRef="#br0" timeOffset="64175">6174 8169 20845,'-3'-8'4341,"0"1"-3893,4-26 0,5-5-128,14 7-253,-4-12 0,7 2-22,36 20-381,-23 12 0,2 1 302,2 2 1,0 2-21,2-1 1,-1 2 11,0 0 0,-1-1 11,-3 0 1,-1-1 32,-3-2 1,-2-3 92,19-14 274,-16-7-72,-14 0 258,-10 3-308,-9 9 408,-9 1-341,0 9 184,-3 1-452,-1 11-46,3 5 0,-3 16 0,7 17 0,2-6-80,10 22-200,5-17-313,7 9-651,-2-2-1825,-4-7 3069,-6-10 0,-5-14 0,-2-8 0</inkml:trace>
  <inkml:trace contextRef="#ctx0" brushRef="#br0" timeOffset="64357">6991 7510 22859,'-33'-28'645,"1"0"1,-1 0 0,-10-8 0,7 6-630,8 7-200,18 23 27,12 9 115,16 26-972,4 8-182,-6-13 1,1 3 1195,2 5 0,-1-2 0,3 6 0,-3-5 0</inkml:trace>
  <inkml:trace contextRef="#ctx0" brushRef="#br0" timeOffset="64724">7450 7764 26726,'-58'-18'347,"0"0"0,-2 4 1,5 8-253,5 28-641,-4 11 591,19 5-56,18 5 185,19 0-208,15-3-33,18-4 17,14-8 122,7-8-70,-23-15 1,-1-3 3,11-4 27,3-18 301,-30-9-323,-8-29-273,-10 15 276,-5 9 0,-3-1-14,-8-9 8,8 14 1,0 0-9,-2-7-50,6 0-191,5 26-929,1 4-601,5 29 926,-2-8-5260,14 33 6105,-7-26 0,2 2 0,-6-14 0</inkml:trace>
  <inkml:trace contextRef="#ctx0" brushRef="#br0" timeOffset="65325">7692 7755 13401,'2'-4'9830,"-1"1"-5931,-1 3-3692,0-26 22,0 41-122,0-15-79,0 38 5,0 8 1,0 3-40,-1-10 1,-4 14 33,2-37 28,-3 6 56,4-19-23,1-5-21,7-9-3343,9-19 3320,-1 5 39,13-19-28,-5 10 22,8-8 18,0 8-46,0 9-15,0 12-35,5 11 0,7 14 0,7 17 0,-22-7 0,-1 3 0,6 11 0,-3 2 0,-9-12 0,0 1 0,9 16 0,-3-2 2951,-4-7-2951,-3-6 0,2-1 0,6-2 0,23-3 0,-14-12 0,-2-14 0,-1-5 0,-4-3 0,-3-7 0,-2-3 0,0-21 0,-6 3 0,-1-2 0,-7 13 0,0-2 0,2-25 0,-3 2 0,-3 7 0,-5 0 0,-1 1 0,-3 11 0,-4-20 441,4 32-441,-1-1 0,4 13 0,-1 5 0,3 19 0,2-1 0,7 27 0,11 21 0,-10-26 0,1 2 0,3 9 0,1-1 0,-6-14 0,-1 0 0,3 11 0,-2-1 0,-4-1-1043,-6 0 1,-5 0-8789,-13-4 7969,-3 4 1,5-24 0,10-11-1</inkml:trace>
  <inkml:trace contextRef="#ctx0" brushRef="#br0" timeOffset="66084">9233 7954 24855,'0'7'2717,"0"-1"-2650,0-6-2722,0 0 1592,12 6 0,-10-6 0,9 5 1</inkml:trace>
  <inkml:trace contextRef="#ctx0" brushRef="#br0" timeOffset="74129">1000 10560 27225,'-25'47'50,"8"9"1,2 6-63,7-21 1,1 0 0,0 4-1455,-1 4 1,-2 4-1,1 1 1,0-4 1375,-1 2 1,1-4-1,-1 5-482,1 4 1,-1 6 0,1 0 0,3-4-2131,2 2 1,3-2 0,-1-1 2701,-1 7 0,0 1 0,2-8 0,3-6 0,1-13 0,0-24 0</inkml:trace>
  <inkml:trace contextRef="#ctx0" brushRef="#br0" timeOffset="74413">917 10730 17709,'-2'-55'1093,"1"1"0,-1-1 1,2 6-1,1 1 1,2 3-851,2-4 1,5 4-516,2 9 1,3 4 327,12-10-3619,26 14 3580,-22 22 162,8 14 0,0 8-185,-5 10 9,2 21 0,-3 7 3,-12 2 5,-11-14 0,-2 6 0,-6-5 31,-11-7 0,-5-1 5,-8 14 1,-5-2-31,-7-13 0,-3-6-40,0-2 1,-1-4-192,5-4 1,2-3-1742,-11 2-7876,22-20 8783,15-3 1,8-5 0,-1 8 0</inkml:trace>
  <inkml:trace contextRef="#ctx0" brushRef="#br0" timeOffset="75120">1610 10532 26284,'-8'-40'145,"-1"0"1,6 3 0,8 11-152,23 24 6,9 5-22,19 15 5,-19-2-11,-1 5 0,-1 2-11,4 14 27,-14-11 1,-5 1 0,-7 13 39,-20-9 17,-14-10 17,-11-10 83,-2-9-94,12-5 38,6-6-55,14 3-12,4-6-11,20-6 1,9-2 16,23-6-34,-23 14 0,0 2-5,22-7 14,-12 6 0,1 1-560,15-5 557,-17 6 0,-2 0 0,4-2 62,-6 3 10,-25 6 1,1-1 11,-16 8 6,-3 3 5,-7 7 529,-1 7-607,2 6-6,6 3-11,11 4 22,13-1 1,16-3-12,13-6 51,2-11 27,-4-12 18,-11-14-7,-10-12-27,-6-10-28,-8 3 78,-7-26-39,-11 16-22,-7-16-1,-9 20-5,-6 13-61,-8 12-12,-2 15-89,0 12-230,5 13-432,10 12-1091,10 9-3479,12 5 5338,11-6 0,-1-18 0,1-14 0</inkml:trace>
  <inkml:trace contextRef="#ctx0" brushRef="#br0" timeOffset="75578">2779 10605 26413,'14'-41'500,"-1"-1"0,-1 1 1,-3 18-412,-8 27-100,-1 9 56,0 29-23,0-6 6,-4 17 0,-3 6-1410,-2-8 0,-2 3 1369,-1 1 0,-2 5 0,-2-1-19,-1-3 0,-2 0 0,0 0 0,-1 0 1,-2 0-1,1-1 9,2-5 1,1-2 0,0-2 133,-3 8 0,2-5-100,-2 6 0,14-36 12,6-37-12,9-26-3,-3 9 1,2-4-500,2-11 1,1-5 488,-2 12 0,0-3 0,0 0 37,2-6 1,0-2-1,0-1-30,1-2 1,1-2 0,0 1-12,1 1 1,1 0-1,1 1 11,-1 4 1,0 2 0,1 1 3,-1 7 1,-1 2-1,1 1-112,4-8 0,0 4 106,-1 10 0,0 3-9,18-12-16,7 15-6,11 13 19,-21 10 1,1 4-15,4 4 1,1 4 280,1 3 1,-1 4-327,-2 5 1,-4 5-14,-7 0 0,-7 4 1682,-4 28-1645,-41-5 52,2-29 0,-6-3-8,-7-2 0,-4-4-9,0-3 1,-1-2-132,2-2 0,2-3-1405,-24-2 1545,22-14 0,20 6 0,15-6 0</inkml:trace>
  <inkml:trace contextRef="#ctx0" brushRef="#br0" timeOffset="75903">3773 10252 22576,'-3'-10'2811,"1"1"-1729,2 9 178,0 0-1238,-35-21 34,33 27 6,-23-8-6,40 37 0,0 9-11,-1 5-57,-1 2 7,2-3 5,2-4-107,2-5-156,-6-6-196,-12-4-392,-25-3-651,-28-2 620,14-14 0,-3-3-22,-4-1 0,1-3 33,3-5 1,3-4-3247,-15-19 3306,30-24 0,16 21 0,10-6 0</inkml:trace>
  <inkml:trace contextRef="#ctx0" brushRef="#br0" timeOffset="76056">3586 10253 26178,'11'62'106,"-8"-29"0,-4 0-3967,-8 5 1,-3 0-789,-8 19 4433,6-20 1,0-4-1,5-11 1,-1-2 0</inkml:trace>
  <inkml:trace contextRef="#ctx0" brushRef="#br0" timeOffset="76405">1224 11472 26900,'62'-7'39,"0"-1"1,0 1 0,-14 1 0,3 1 0,3 0 0,0 0 0,2 0 0,-2 0-980,3 1 0,0-1 1,0 1-1,1 0 1,0 0-1,1 1 941,2-2 1,0 1 0,0 0 0,1 0 0,0 1 0,1 0-147,-5 1 0,2 0 0,0 1 0,0 0 0,-1 0 0,0 0 0,-1 1 150,0-1 1,-1 1-1,-2 0 1,1 0 0,3 0-1,5 1-107,-10-1 0,3 1 1,4 0-1,1 0 1,2 0-1,-1 0 1,1 0-1,-2 0 0,-3 0 1,-2 0-289,8 0 0,-4 0 1,0 0-1,-2 0 0,-1 1 1,2-1-1,1 0 317,-3 1 1,4-1-1,0 1 1,0 0-1,-1-1 1,-4 1 0,-4 0-1,-7-1 1,14 1-1,-8-1 1,-7 1-1,-7-1 1,-1 1 0</inkml:trace>
  <inkml:trace contextRef="#ctx0" brushRef="#br0" timeOffset="76978">5164 9798 25690,'-45'-36'472,"-1"-1"1,6 8-1,8 17-287,19 59-104,9-5 0,2 4-889,0-4 0,1 5 813,0-3 1,0 6 0,0 1 0,0-2-647,1 4 1,-1-2 0,1 4 616,1 0 0,1 5 0,0-1 1,3-2-54,4 5 1,2-4-1,6-1-117,6-3 0,4-3 0,3-4 18,-4-10 1,2-3-1,7-3-842,10-1 0,8-2 0,3-3 0,-1-4 1018,6-2 0,1-5 0,-2 1 0,-3 2 0,0 1 0,-5-4 0,3-7 0,-1 0 0</inkml:trace>
  <inkml:trace contextRef="#ctx0" brushRef="#br0" timeOffset="77635">6197 10725 22302,'7'-53'907,"0"0"0,0 0 1,1-9-1,-2 1-519,-5 11 1,-3-1-1,1 6-254,-1 12 1,0 2 100,-4-22 0,1 6-112,2 26-100,-1 11-23,4 25 2,5 30 1,1 12-6,-1-11 1,0 2-569,0-5 0,1 3 1,0 0 562,-1 0 1,0 0-1,-1-1-23,1 15 1,-2-1-339,1 0 1,-1 2 330,-2-6 1,0 3 0,-1-7 31,-1-12 1,-1-2-5,-2 7 1,-1 4 0,-3-10 31,-14 0-33,-15-1 5,-2-55-5,17-4 0,3-6-466,-2-13 0,2-6 479,1-11 1,2-4-18,6 15 0,1-3 1,0-2-9,3 1 1,1-3-1,0 0 1,0 3 12,1 1 1,0 2 0,1-3 0,1 0 1,0-3 0,1-1-1,0 6 3,0 5 1,1 3 0,1-1-10,2-14 0,2-2 0,0 4 12,-1 0 0,4 4-3,6-6 1,7 7 1302,21 9-1306,-12 19 1,4 4-3,5 6 0,2 4-43,4 6 0,0 5-2,2 6 0,-2 5-42,-1 6 0,-3 5-20,-4 6 1,-5 4 8,-6 2 0,-6 2-87,-8 0 1,-7 1 164,-12-3 1,-8-2 21,-8-2 1,-7-4-2,-9-1 1,-5-4-67,-2-3 1,-2-2-149,1-5 0,2-2-489,7-3 1,3-5 712,-11-5 0,24-1 0,15-6 0</inkml:trace>
  <inkml:trace contextRef="#ctx0" brushRef="#br0" timeOffset="78246">6939 9932 26721,'18'0'33,"15"14"-27,-2 10 0,3 5-827,3 3 1,1 2 820,-2 1 0,-1 2 3,-6-2 0,-3 0 5,-7-3 1,-6-1 542,-14 18-518,-23-14 291,-19-17-240,-5-17 44,5-16-27,13-13-50,14-9-7,24-8-27,19-6-6,-3 23 1,3 1 106,5-2 1,3 2-105,2 1 0,2 1 3,-2 3 0,0 2-20,-2 2 0,-2 3 37,19-8 111,-17 8 85,-17 7-40,-11 5-89,-7 1-73,-13 14 618,-3 6-623,-11 18-7,7 6 1,8 8-34,11 1 1,14-2 38,12-4-22,13-10 6,9-9 50,0-14-12,-2-16-10,-5-14 16,-7-15 6,-10-12-16,-10-8 10,-15-7-14,-3 28 1,-3 1 9,-13-29-46,5 30 0,0 3 0,-5-8 0,-4 5 0,13 23 0,-2 6-108,-2 13-530,0 15-1384,-1 16 2022,3 14 0,7-23 0,3-2 0</inkml:trace>
  <inkml:trace contextRef="#ctx0" brushRef="#br0" timeOffset="78896">8317 10228 24861,'-11'-51'836,"1"0"1,0 1-1,0 14-752,5 30-61,-1 6 33,1 27-2154,0 12 0,1 4 2104,0-8 0,0 3-6,0 8 0,0 7 0,0-2-253,1-6 1,1-1 0,0 3 227,-2 12 1,1 4 0,0 1-24,1-14 1,-1 0-1,0 0 1,1 1-21,-1-2 1,0 1 0,0-1 0,0 0-267,0 10 1,-1-2 0,0-2 269,0-9 1,1-3-1,-2-2-45,-1 1 0,-3-7-193,-12-2 2262,-10-44-2150,-9-33 150,17 8 1,2-9-88,5 2 0,0-7 0,1-2 0,1 5 134,1 3 1,2 3 0,0-4 6,-1-13 0,0-8 0,1 1 0,3 8-3,3 1 0,2 0 0,1 11 0,0-5 1,1-1-1,1 2-154,3-4 1,2 2 0,0-2 160,1 7 0,-1-3 1,2 1-1,1 2 4,4-11 1,2 3-1,4 1-124,4 2 0,3 2 1,2 4 112,8-4 0,1 7 0,0 5 1,2 7 10,0 15 0,1 6 0,-6 5 1,1 4-12,9 2 1,1 7-15,10 10 0,-2 7 11,-8 2 1,-3 6-26,3 10 0,-7 3 8,-15-12 1,-7 1-26,-7 8 1,-10 0 13,-11-11 1,-8-3 13,-20 13 1,-9-4-9,0-10 0,-2-5-365,-3-1 1,0-5 324,2-8 1,3-5-211,16-4 1,1-3-63,-4-3 1,4-4 325,-6-24 0,21 13 0,14-4 0</inkml:trace>
  <inkml:trace contextRef="#ctx0" brushRef="#br0" timeOffset="79720">8884 9860 19081,'4'6'3758,"0"-1"-2783,-4-5 1176,0 0-1832,61 45-179,-31-33-156,15 13 0,2-4 290,-6-26 74,5-11-298,-21-1 73,-10-27-72,-13 21 94,-1-24 12,-2 15-28,-2 4-51,-3 7-55,0 15 5,-10 7-3181,-2 9 3158,-4 2 23,-12 19-11,13-3-28,-7 13 22,16-5 0,6-8-11,12 2-11,24 0 6,-6-8-23,30 3 0,-14-15 3408,0-4-3357,14-7-6,-25-11-1,5-2 24,-12-21-40,-12 13 5,8-21 6,-2 9-3403,1 3 3398,-1 5 11,1 12-6,-5 8 39,10 0-44,-8 5-6,3 5-11,4 10 22,0 5-33,13 15 10,0 5 3399,-4-5-3385,3-1 1,0-1-3,0-3 0,1 0 0,0-2 17,-7-9 45,0-3-29,-13-9 51,2-21-72,0-6-7,11-22-10,-6 4 24,-5-1 1,-1-2-307,-1-8 304,-5 9 0,0-9 0,-3 3-618,-1-3 1,-3-1 618,1 1 1,0-2 0,-1 0 12,-3-11 1,-2 2-32,1 6 0,-1 3 0,-1 11 0,-1 4 0,-1-14 0,2 24 0,2 15 0,1 17 290,6 20-290,6 23 0,1 1 0,1 2 0,-4-12 0,1 1-7,-2 3 0,1 4 1,-2-3 6,-2 4 0,0-2 0,0 12 0,1-1-189,0-5 1,0-3-8,-1-14 0,2-1-442,2 0 0,4-2-6833,20 12 7471,-4-10 0,-2-12 0,-16-19 0</inkml:trace>
  <inkml:trace contextRef="#ctx0" brushRef="#br0" timeOffset="80078">9960 9663 22229,'-5'-3'3310,"2"0"-3159,3 3-425,42-35 66,-14 24-209,20-11 0,6 1-170,-23 14 1,1 3 429,11-3 1,-2-1 269,9-2 39,-20 2 178,-13 1 202,-9 0 78,-2-3 30,-1-2-2783,0-1 2518,-2 2 476,1-1-565,-3 8-158,0-2-116,-1 26 4,2 7-5,0 5 1,1 2-35,2 13-41,-1-10 0,1-1 2844,1 14-3609,5 11-1417,1-5 2246,5-8 0,-7-22 0,1-10 0</inkml:trace>
  <inkml:trace contextRef="#ctx0" brushRef="#br0" timeOffset="80246">10482 9214 23720,'-40'-41'-286,"1"1"1,1 1-1,14 17-1742,32 32 2028,15 18 0,-9-10 0,6 4 0</inkml:trace>
  <inkml:trace contextRef="#ctx0" brushRef="#br0" timeOffset="80803">10827 9649 22240,'-4'8'4061,"0"-2"-3423,4-6-302,0 0-302,41-29-40,-20 16 6,11-7 0,3 0 34,2 0-34,5-7 28,-12 1 28,-12 0 5,-10 5-27,-13 5-34,-8 7 28,-13 4 17,-6 10-6,-2 5 17,3 5-6,10 5-33,8 4-17,6 4 17,4 6 11,5 4-28,4 0 11,8 1-28,9-1-5,13-3 28,13-6-117,-19-18 1,2-3 118,2-3 1,0-4 5,0-5 0,0-3 11,-2-4 0,-1-2 31,-3-4 0,-2-3 56,17-27-42,-28 18 0,-4-1 20,-3-4 0,-4-2 13,-6-1 1,-3 0-70,-2 1 0,-3 0-34,-1 5 0,-2 1 0,-9-16 0,6 16 0,8 14 0,6 10 0,11 14 0,12 15 0,15 22 0,-14-12 0,0 4-535,1 6 1,0 2 534,-1 4 0,-1 1 0,-1 3 0,0-1 0,0 0 0,1-1-687,1-1 1,0 0 92,2 0 0,-2-4 0,5 5 0,-5-10 0</inkml:trace>
  <inkml:trace contextRef="#ctx0" brushRef="#br0" timeOffset="81686">12000 9269 20358,'-4'-44'1173,"0"-1"0,0 1 1,-4-18-1,8 16-674,15 31-157,13 9-174,3 3 78,12 17 1,4 8-124,-4 4 0,0 5-989,1 2 1,2 4 0,-3 3 876,-2 3 0,-3 4 1,-2 2-19,-10-7 0,-1 1 0,-2 1 0,-2 0-12,3 4 0,-4-1 1,-4 5-141,-6 6 1,-5 5 0,-5 1 0,-4-5-335,-9 0 0,-5-3 0,-5 2-1043,4-10 1,-1 2 0,-3 2 0,-1-3 0,-2-4 1535,-4-2 0,-3-3 0,-1-3 0,3-3 0,-16 14 0,3-7 0,17-20 0,0 1 0</inkml:trace>
  <inkml:trace contextRef="#ctx0" brushRef="#br0" timeOffset="82203">13500 9668 19680,'3'-7'4470,"0"2"-3922,6-28 1,-1-7 107,-6 11-449,6-13 1,-5 3 77,-14 22-246,2 11-22,-2 4-34,6 12-5,1 4 22,2 10 22,9 0 18,7 1-7,12-4 1,6-6 55,1-7 74,-6-11 22,-9-11-12,-11-9-38,-16-8-18,-6 1-38,-9 4-85,2 6-184,4 10-314,7 9 50,5 7-8575,3 40 9029,1-14 0,1 12 0,1-28 0</inkml:trace>
  <inkml:trace contextRef="#ctx0" brushRef="#br0" timeOffset="82470">13579 10009 20324,'-2'7'4470,"0"-1"-3882,2-6 387,0 0-678,46-3 55,-22-5 1,32-3-78,-40-4-102,-9 0-44,-11-3 11,-4-1-28,-6-1 0,0 3-34,2 4-44,2 5-23,5 4-89,1 6-230,2 8-907,0 10 1215,0 15 0,2-15 0,0 2 0</inkml:trace>
  <inkml:trace contextRef="#ctx0" brushRef="#br0" timeOffset="84187">15287 10220 22408,'4'2'2039,"9"-27"0,1-10-1765,-4 10-70,7-17 1,1 0-32,-6 17 147,6-18-108,-8 7-77,-2-14-68,-13-8-538,0 23 0,-3-1 482,-2-8 0,-2-2 0,-2-7 1,1-2 4,-1-3 1,1 0-3,1 1 0,1 2 3,1 11 0,0 3-40,-2-13-61,4 34 23,4 40 61,1 40 11,1-8 0,0 5-690,2-9 0,-1 3 1,0 2 679,0 6 1,1 3 0,-1 0 0,2-12 1,0 0 0,0 1 0,0-1-7,0 2 0,0 0 0,1 0 0,0 1-41,1-1 0,1 0 0,0 0 0,1 0-108,0 0 1,1-1-1,1 0 1,2-1-292,-1-1 0,2-1 0,1-1 1,0 0-2308,6 11 1,1-1 0,0-2 2750,-1-10 0,0-2 0,-1-4 0,1 0 0,-2-6 0,2 0 0</inkml:trace>
  <inkml:trace contextRef="#ctx0" brushRef="#br0" timeOffset="84904">14858 10154 24458,'-23'-45'222,"1"1"0,8 1 0,14 5-211,30 14 1,12 5-496,9-8 1,4-1 498,-12 7 0,2-2 0,1 0-802,4-3 1,1-2 0,0 0 786,2-2 0,0-2 0,-1-1 7,-2-1 1,0-1 0,-2-1-3,-4 1 1,-1 0 0,-3 1 14,-5 2 1,-3 1-1,-2 1 421,5-6 1,-5 2-61,6-13 89,-20 19-78,-10 12 173,-4 8-543,-2 8 2239,2 17-2149,-2 24-31,0-5 0,-3 4-682,-3 14 0,-3 3 623,2-14 1,-2 2 0,0 1-22,-1 1 1,-1 0 0,0 0 5,1-2 1,0 0 0,2-1 6,-3 16 0,4-2-480,2-7 0,3-5 468,1-12 1,3-3 3,10 24 78,0-37 39,9-4-67,1-30-17,7-16-11,7-15 435,-16 19 0,0 0-444,0 0 1,0 0-9,18-21 1097,-8 12-1046,-11 15-23,-9 12-17,-6 8-27,0 7 27,4 5 424,4 5-468,14 4 16,-6-7 0,18-1 6,-4-9-16,12-9 32,4-7 35,-6-10-51,-8-5 39,-13-3 11,-11 1 1,-10 2 66,-8 6 12,-1 6-77,-2 8-52,0 4 0,1 5 0,-5 6 0,-1 8 0,-1 10 0,3 8 0,4 8-181,4 8-390,10 5-538,12 2 41,0-29 0,6-2-1699,8-1 0,4-4 2102,1-3 1,-1-4-1,16 3 1,-21-10 0</inkml:trace>
  <inkml:trace contextRef="#ctx0" brushRef="#br0" timeOffset="85477">17000 9786 12853,'-9'10'6133,"2"-1"-3064,7-9 2045,0 0-4705,10-55-247,-9 39 40,6-41-96,-12 54-56,2 0-22,1 7 12,4 6-24,1 2-16,7 12 6,7 3 5,9 12-22,7 8-308,-14-21 0,0 0 308,1 0 0,0 1-105,-2 0 0,-1 0-19,11 21-122,-11-5-561,-20-9-218,-14-16 336,-8-10-824,-14-22-257,1-11 1142,13 5 1,0-3 573,-4-12 1,4-3 266,-9-14 433,16 5 1,5 1 574,7 9-1,5-24 59,6 37-393,4-1-243,-1 11-234,-3 9-286,-2 8 213,-14 32-264,0-7-8,-9 14 1,-4 4-91,6-13 1,0 1-933,-8 17 0,1 1 627,10-18 0,1-1-2025,3 9 1,3-3 1638,1 11 0,4-9 1,3-21-1</inkml:trace>
  <inkml:trace contextRef="#ctx0" brushRef="#br0" timeOffset="85854">17467 9843 20492,'0'-6'5534,"0"1"-3893,0 5-1585,-22-43-11,17 46-56,-12-33 16,28 55 29,12-7-28,-1-5-6,18-7 61,-5-7 18,15-15 5,-15-4-34,-5-7 84,-19-15-72,-8 18 201,-8-27-127,-6 26-136,-8-6 0,-3 18 0,-1 9 0,5 7 0,-4 12 0,1 21 0,0 9 0,10-14 0,2 3-474,3-2 0,2 0 474,2 20-956,12-12 0,8-2-1794,4-10 0,3-2 2750,8 9 0,1-4 0,11 0 0,-16-15 0</inkml:trace>
  <inkml:trace contextRef="#ctx0" brushRef="#br0" timeOffset="86854">19556 9701 21551,'46'-33'1370,"-1"0"1,-2-1-1,-13 1-877,-30 0-134,-9-8-91,-10 7-88,-9 10-63,-9 12-27,-5 13-12,-4 14-16,-1 12-317,4 11 266,5 9-5,6 6 0,8 3-6,11-1-6,16-7 6,19-8 34,17-13-23,1-11 14,-8-13 0,1-6 20,10-9-6,16-13-16,-27 1 83,-2-18-56,-18 19 90,3-17 124,-12 15-63,-1 5-94,-2 6-63,-2 12-21,-2 5 282,-2 5-305,-1 7 0,0 7 0,3 4-11,3 4 22,8 3 6,8-1-23,12 0 17,9-4 6,5-8-11,0-9-6,-6-13-6,-6-9 17,-6-9 6,-6-8-11,-6-7 16,-2-5-11,-1-6-5,3-2 16,-1 10 2,15-15-24,-2 23 0,12-10 0,-3 20 0,-2 9 0,-2 8 0,-6 9 0,-4 10 0,-5 10 0,-3 10 0,-1 4 0,4 0 0,7-4 0,10-7 0,11-8 0,7-9 0,4-11 0,-5-11 0,-7-11 0,-13-13 0,-8-15-442,-10-11 442,-7 25 0,-1 0 0,-3 0 0,-2 1 0,-4-27-23,-6 12 23,-2 13 0,1 13 0,3 10 0,4 8 0,2 10 441,1 10-441,0 16 0,2 14 0,6 12-187,3-23 1,4 0 186,5 2 0,3 0-470,8 0 0,3 0-174,8-1 0,3-3-2487,6-1 0,1-2 3131,-3-6 0,-2-2 0,13 5 0,-25-15 0</inkml:trace>
  <inkml:trace contextRef="#ctx0" brushRef="#br0" timeOffset="91075">22586 9471 21483,'7'-55'812,"0"0"0,-1 0 0,1 0 1,-1 4-1,-1-2 0,0 5 1,0 8-578,1-23 219,-4 13-393,-3 53-44,-1 3 22,-3 40-34,2-14 1,0 2-12,0 0 1,0 4-29,-1 9 1,0 6-1,1-4-502,0-6 0,0 1 169,1 4 0,-1 7 1,1 2-1,0-6-1713,0-6 1,1-3 0,0 1-268,0 9 0,-1 1 0,1-2 2347,-1 10 0,0-8 0,0-12 0,0-3 0</inkml:trace>
  <inkml:trace contextRef="#ctx0" brushRef="#br0" timeOffset="91665">22383 10024 18660,'-4'-53'1026,"-1"0"1,1 1-1,-1-3 1,4 2-762,7 6 0,3-2 0,4 5-939,4 8 0,3 2 716,10-15 0,5 2-23,1 13 1,0 6 272,-6 6 1,2 3-302,17-7 1,1 1 30,-17 8 1,-1-1-196,14-8 0,-3-3 170,-13 2 0,-6 0 26,9-20 17,-20 17 1,-3 0 245,-3-13 408,-2-1-548,-3 22 925,-4 17-785,-1 21-129,-2 4 100,-5 26-27,2 16 555,1-8-729,4-8 0,3 0-34,5 4-16,0 9 28,3-15 79,-4-21-113,3 1 22,1-15 1,3-9 5,6-14 17,4-7 89,14-14-22,-4 4-230,5-1 174,-15 16 45,10 5-96,-11 11 6,14 5 12,3 16 5,-3 3-23,9 4-5,-16-10-16,4-3 16,-2-9 275,-4-4-236,2-12 45,-12-11-23,-5-1 74,2-12 78,-4 7 184,2-7-302,-4 15-82,-2 5-13,-4 12 0,-4 15 0,0 7 0,-2 17-63,3 5-755,14 6-156,0-10 974,7-10 0,1-4 0,-5-6 0,9 8 0</inkml:trace>
  <inkml:trace contextRef="#ctx0" brushRef="#br0" timeOffset="92324">25007 9742 23091,'14'-56'692,"0"1"0,0-1 1,-3 5-1,-1 2 1,-1 7-519,1-9 470,-10 20-481,-5 55-2063,1 11 0,0 5 1917,1-5 0,1 1-12,-1 14 1,1 4-364,4-12 0,1 2 1,-1-2 331,-1 17 1,0 1-344,-1-2 1,-1 4 0,0-5 331,-2 2 1,-3-3-85,-5-6 0,-3 2 1,-1-7 53,-3-6 0,-3-4 8,-8 12 0,-3-6 1819,-10-14-1749,-9-21-11,15-44-3,20 12 0,4-5 698,3-19 1,6-7-687,6 16 0,2-3 1,3 0 83,1-8 1,2-1 0,1-1-98,3-5 0,1 0 1,1 0-363,-2 12 0,0 0 0,0 0 1,1 0 370,1 1 1,1-1 0,0 1-1,0 1-15,7-13 1,1 1 0,-1 3 7,-5 12 0,-1 2 1,2 1-73,1 0 0,1 1 0,2 3 74,9-2 0,3 6 0,8 2 0,2 4 3,-9 7 0,-1 6 5,6 14 0,-4 6-8,-4 8-3,-6 11 1,-3 5 7,-6 23 124,-10-12 1,-6 2-136,-13-4 1,-7-2 5,-6 1 0,-4-4 0,2-6 0,-3-3 0,-9 2 0,-3-3-28,0-6 0,-1-2-126,2-2 0,0-2 247,0-2 0,4-5-6148,4-17 6596,23-7 0,7 0 1,7 4-1</inkml:trace>
  <inkml:trace contextRef="#ctx0" brushRef="#br0" timeOffset="92949">25917 8950 26558,'50'32'31,"0"0"0,0 0 0,5 2 0,-4 1-40,-3 3 1,-7 0-793,-6 12 812,-10 7 28,-36-12 237,-29-14-232,-18-16 12,1-17 183,18-14-150,22-16-5,28-10 79,20-6-105,-7 22 1,3 1-391,5 0 0,1 2 346,-6 4 0,2 1 19,18-7 1,2 2-403,-13 8 1,1 1 376,17-5 1,2 1-4,-11 8 1,-1 2 2,-1 2 1,-2 1-3,8 2 33,-13 1 17,-37 4 17,-14 3 33,-17 3 17,-13 5-11,-3 4-2137,4 9 2030,18-7 586,7 14-602,15-5 33,5 9-10,12 1-46,12-1 62,14-6-11,10-6 11,3-11 5,-4-13-21,-7-14 38,-10-13-16,-10-13 22,-9-10 5,-9-9-22,-10-4-226,-5 1 243,-4 6-33,-2 14-23,1 12 0,5 14 0,1 11 3114,2 14-3658,0 13-984,4 15-6067,1 15 6775,6-3 1,-1-15 0,1-15 0</inkml:trace>
  <inkml:trace contextRef="#ctx0" brushRef="#br0" timeOffset="93400">27221 9239 28474,'-31'35'53,"17"-8"0,3 6-45,7 25 1,4 6-1250,-1-20 0,0 2 1,0-1 1238,0 2 0,1 0 0,-1-1-4,1-2 1,-1 0-1,0-1 438,0 14 1,-1-3-442,-2-11 1,-2-4-26,-13 10 667,-6-30-611,-4-32-22,4-23 8,12-8 1,4-4-1,2 13 1,1-3 240,1-4 0,1-6 1,1 2-264,0-11 0,2-1-411,0 7 1,1-2 0,2-1 426,1 0 0,3-1 0,3-1 9,1 9 0,2-2 0,2 1 1,0 4-7,-1 2 1,1 2-1,2 0-11,8-7 1,2-1 0,0 8-240,-1 10 0,1 5 250,3-2 1,3 4-62,25 0 28,-1 20 0,1 22 14,-27-1 0,-2 4 166,2 9 1,-4 4-220,0 6 0,-5 3-17,-1 3 0,-7 3-860,-11 7 0,-8-3 846,1-17 0,-7-3-224,-20 5 0,-10-8-592,-1-18 1,-5-7-792,6-1 0,-2-2 0,0-1 1705,-17-4 0,4-3 0,16 2 0,6-1 0,-5-5 0</inkml:trace>
  <inkml:trace contextRef="#ctx0" brushRef="#br0" timeOffset="95164">28064 9045 26206,'-8'-42'420,"3"10"-264,12 39-66,15 5-17,14 0-56,24-1-1053,-27-8 1,1-2 1041,23-1-1199,-19-4 0,-2-3 1221,-5-1 112,13-22-62,-39 7-22,-10-14-33,-8 13-7,-15-2 7,2 12 1069,-15 4-1092,6 12 51,-5 13 3385,14 2-3346,-5 22-45,18-17 33,-5 31-95,22-21 17,9 13-16,16-11 10,1-9 6,-1-10 0,3-3 11,18-2-141,-13-3 0,1-2 136,24-10-6,-14-1 14,-17-5 0,-2-3 3,-3-3 0,15-22-1,-27 4 52,1-23-63,-7 5 305,-2 3-270,1 6 21,3 15 12,7-6-39,-1 16-51,1 7 11,-5 13 51,-1 7-39,-1 6-12,-3 2-5,5 15 72,-1-3-89,6 15 6,-2-11 16,15 20-44,-4-15 33,6 7 6,1-3 11,-20-21-6,3 4 46,-12-17 21,-5-7-10,-1-8-29,0-2 17,0-16-44,4 4 10,3-9 6,3 7-11,1 4 12,-2 4 16,-2 4-12,-2 3 7,-2 2-6,-1 1-6,0 0-6,0 0 7,0-1 4,-1 1-16,0 0-22,1 0 39,0 0 16,0 3-33,0 0-16,-1 3 66,0-1-44,-1 0 5,1-2 0,-1 1-39,1-1 34,-1-1-1,2 0-10,-2-1 16,2 2 0,0 1 23,0 2-68,0-3 34,0-1 17,0-3-23,2-10 29,-2 0-1,-2-11 12,-2-3-1,-2-7 34,2-6-26,0-4-41,4 1 0,5-1 0,4 1 0,3 3 0,-1 11 0,0 2 0,-7 21 0,-1 7 0,-9 25 0,-5 21 0,3-13 0,0 3-597,-2 6 1,2 1 596,1-8 0,0 1-12,-1 20 0,1 2-405,3-15 0,2 0-76,-3 18 0,3 2-1053,2-12 0,2-2 1546,0 2 0,1-4 0,2 5 0,-1-10 0</inkml:trace>
  <inkml:trace contextRef="#ctx0" brushRef="#br0" timeOffset="95625">28922 8855 18778,'0'-3'4907,"0"1"-3759,0 2-1047,61-27-90,-31 21-17,26-8 1,4 2-561,-27 13 0,-2 1 473,16 0 1,1 0-37,-9-1 0,-2 1-77,-2-1 1,-2 0 82,15-2-56,1-8 212,-31 2 186,1-14 77,-25 8 388,-9-10-416,4 11 1096,-1-4-804,11 7 281,1-5-510,6-1-63,2-3-32,3 1-63,0 2-66,-5 5-40,-2 4-56,-20 31-11,-2 7-3,2-3 0,-1 2 11,4-2 1,1 0-26,-8 32-39,10-2-162,16 0-300,6-25 0,3-1-148,13 10-665,-2-16 1,2-5 482,21-3 0,-16-4 0,-3-9 0</inkml:trace>
  <inkml:trace contextRef="#ctx0" brushRef="#br0" timeOffset="95808">29631 8521 23674,'48'-8'-1356,"-9"3"1,-18 21-1,-9-6 1</inkml:trace>
  <inkml:trace contextRef="#ctx0" brushRef="#br0" timeOffset="96416">29965 8768 18885,'-5'0'5735,"0"1"-3427,5-1-2118,-38 2-72,44-6-101,-33 2 5,60-8-5,-3-1 5,8-4 1,8-6-18,-16 6 51,3-7 73,-23 11-11,-2-2-40,-8 5-44,-9 4-6,-13 5-17,4 3 11,-13 9-10,11 4-18,-4 9 17,5 5 23,6 10-29,6-12-21,9 11 21,11-15-22,10 5 6,22-3 11,-10-11-14,4-11 0,0-3-8,-1-5 22,-1-2 0,2-3-1696,-7-6 0,-3-1 1696,21-10 19,-18 3 1,-3-6 36,-10-3 0,-2-2-17,11-22-196,-13 10 0,-4-1 337,-4-15-1084,-4 19 1,-1 2 983,-1-10 2045,-2 2-2125,-1 35 0,1 1 0,0 9 0,7 34 0,5 20 0,10 8 0,-4-11 0,2 8 0,1-4-444,4-4 0,2-1 444,-5-9 0,0 1 0,-1-2 0,3 7 0,-4-3 1093,-5-3 0,-4-3-1339,-8 14-768,-37-10-1380,4-27 0,-4-4 2394,-5 2 0,0-2 0,-18 1 0,22-6 0</inkml:trace>
  <inkml:trace contextRef="#ctx0" brushRef="#br0" timeOffset="99274">3362 12906 21203,'-14'-45'1275,"0"1"1,0-1 0,-6-8 0,-2 5-1161,-2 9 0,0 7-25,-10 5 33,0 26-78,-5 35-40,0 13-462,16-9 0,2 3 465,5 0 1,3-1-12,3-8 0,1 0-3,2 5 1,4-2 225,10 13-231,23 6 39,7-25 17,17-14-11,-18-20 162,15-29-124,-27 7 76,0-10 1,-1-5-1404,-5-16 1300,-7 22 0,-1 1 61,-4 1 1,-2 3 89,-1-12 56,-1-4 408,-1 23-654,-1 11-6,2 21-6,5 10 1580,1 4-1580,8 16-10,3 11-24,0 4-1695,-7-23 0,0 1 1634,8 16 45,-3-13-56,8-3-5,8-18 89,6-8 39,10-19 39,-3-19-2229,-2-11 2241,-11 3 8,-15 5 0,-4-2 1441,-2-19-1500,-5 22 1,-2-1-269,-5-7 1,-1 3 295,-2-1 17,0 2 0,0 1 1,1 10-57,-1-5 2691,3 24-2691,6 10 1138,7 13-1138,13 14 0,10 16 0,-15-17 0,0 2 0,1 1 0,0 3 0,3 6 0,-2-1 712,9 13-732,-13-17 0,-3-2-137,-3 2-61,-3 5-1,-12-12-1466,-25 2 401,4-16 458,-33 6 0,38-15 0,-10-1 1</inkml:trace>
  <inkml:trace contextRef="#ctx0" brushRef="#br0" timeOffset="99808">4594 12412 20985,'-1'-4'4655,"1"0"-3020,0 4-1579,-18-40-33,14 33 33,-15-14 5,22 47 18,4 22-40,10 4-37,-5-20 1,2-1-350,4 4 0,1-2 335,3 2 1,2 0-28,1-1 0,2 0-37,1-3 1,0-2-32,-2-1 1,-2-2-208,11 17-486,-35-6 290,-13-16-1378,-43-2-2374,-3-15-6,20-3 1,0-1 833,-21-3 2557,27-6 1,5-5 3144,1-19-798,11 6 1,5-5 398,8-2 0,5-1 58,2-1 0,2-1-435,2 3 1,1 3 282,5-13 449,-4 7-1389,-9 22-320,-2-1 508,-2 12-967,0 5 94,-7 16-155,-2 20-7,-1 0-36,4-7 1,1 2-390,-1 18-600,3-16 0,2 0-1270,-2 23 2307,7-19 0,1-4 0,0-7 0,3 9 0</inkml:trace>
  <inkml:trace contextRef="#ctx0" brushRef="#br0" timeOffset="100148">5228 12681 25674,'-15'-40'683,"0"0"0,2 3 0,-3 12-487,-8 31-50,0 15-51,3 20-56,4 10-39,11-14 0,3-1 0,-1 13-9,7-15 1,4-3-48,12 4 17,15 3 17,9-13 27,5-13 29,-2-21 28,-4-17-1,-11-18 18,-14-15-331,-17 25 1,-3-2 293,-5-2 0,-3 0-9,-3 0 1,-3 2-6,-1 4 0,-2 2 23,-18-15-51,3 16-191,6 16-420,8 20-1237,10 13 1848,12 18 0,-1-16 0,7 0 0</inkml:trace>
  <inkml:trace contextRef="#ctx0" brushRef="#br0" timeOffset="100790">6051 12582 21747,'10'-53'1419,"0"0"0,-1 6 0,-4 6-596,-11-2-666,0 23 84,-24 13-124,1 24-89,-8 5 3,13 0 0,2 3-526,3 0 0,1 2 495,-5 7 0,3 2-1460,3 10 1,4-1 1436,0 16-2,15-20 0,8-2-293,27 3 287,-8-17 0,6-3-1021,17-3 1,2-6 1031,-15-2 0,1-4 25,2-8 1,4-4 0,-7-1 352,8-7-316,-8-5 0,-4-4 65,-10-11-6,-3-13 39,-10-3 0,-6-1 0,0 4 2244,0 8-2177,0 12 214,-3 12-377,-1 9 3376,-1 10-3375,5 15-56,-1-1-51,5 21-94,0-6-253,5 11-1434,8 9-2055,1-11 3898,2-2 0,-13-23 0,-5-9 0</inkml:trace>
  <inkml:trace contextRef="#ctx0" brushRef="#br0" timeOffset="100933">6666 12501 23226,'-6'-42'500,"0"-1"0,-1 0 1,4 9-1045,10 23-4,1-2-4779,26 23 5327,-8 0 0,2 3 0,-16-6 0</inkml:trace>
  <inkml:trace contextRef="#ctx0" brushRef="#br0" timeOffset="101523">7373 12578 19557,'0'-6'5097,"0"2"-3965,0 4-393,-48-68-1121,15 44 536,-4-14 0,-3 5 42,-11 29-28,-8 21-135,20 0-10,-5 22 10,23 17-33,7-16 269,3 15-303,26-17 23,-4-15 129,20 12-85,-7-25 1,9-8 5,0-14 68,7-23-57,-14 8 511,4-20-443,-19 20-3308,0-5 3240,-7 15 0,-2 7-33,-2 14-28,0 1 5,0 12 6,2 1 0,11 13 23,6-5-40,5-4-22,30-9 11,-3-12 832,-11-4 0,0-2-799,16-8-162,-18-6 1,-2-5 195,0-16-42,-12 7 0,-5-4 11,-10 0 1,-6 0 16,-2 6 1,-3-3 16,-6-13 1,-3-6 0,1 5-341,2 12 0,0 0 298,-2-7 0,-2-4 0,3 6 0,-3-19 0,5 16 0,2 4 0,3 22 1549,1 14-1549,4 9 0,25 50 0,-10-14 0,1 3-273,2 0 1,-1 4 272,-5-8 0,0 2 0,-4-1 0,-2 3 0,-2 0-239,1 12 1,-1 2-597,-2-2 1,-2-1-1942,2-3 1,0-2 2401,1-10 1,-1-4 0,4 7 0,-2-23 0</inkml:trace>
  <inkml:trace contextRef="#ctx0" brushRef="#br0" timeOffset="101701">7591 12331 21209,'-7'-7'3809,"2"1"-3731,-12-25 1,3-5-158,23 14 28,-19-15 1,6 4-437,54 27-1599,-10 8 1,7 4 0,-2 0 2085,10 1 0,0 1 0,10 1 0,-6 1 0,-8 2 0</inkml:trace>
  <inkml:trace contextRef="#ctx0" brushRef="#br0" timeOffset="102425">8136 12256 26642,'-28'21'426,"14"0"-404,23-8-5,33 0-6,-1-7 0,-9-3 1,1-2-1,24-10 0,-16 0 79,-3-18 67,-25-7-107,0 1 56,-20-8 107,-20 13-146,2 7-5,-12 3 95,-7 18-73,9 6-11,-13 9-40,18 16-33,14-7-11,5 18-17,16-8-22,12 13-174,18 2-151,-10-22 1,5-2-503,21 8 1,4-3-980,1-3 1,4-3 790,-9-5 1,4-2 0,-3-2 251,5-1 1,0-4 99,-10-4 0,2-1 0,-3-2-4,8-2 1,-1-1 1088,7-3 0,-2 0 70,-17 0 1,-3-2 191,-6-7 1,-5-1 469,-9-3 1408,-9-27-1492,-23 14-342,-18-11-141,-19 15-336,16 17 1,-1 3-129,5 1 0,-1 3 56,-18 7 0,2 3 606,-5 9-718,19-4 0,4 3 760,8 12-754,18-2 3232,17-2-3345,16-5 28,16-6 18,13-7 35,-25-8 1,1-3 19,0-2 0,0-3 11,-3-5 1,-2-5 13,-1-12 1,-5-4-79,3-19 53,-15 7 0,-5-5-315,-7 9 1,-3-2 334,0-14 0,-1-4-435,0 20 0,0 0 1,-1 0 490,-2-18 0,0 2 33,-1 9 0,0 3-103,1 12 1,0 4-18,-5-7 315,5 21-315,4 15 582,4 21-582,6 25 0,1-5 0,1 5-92,5 14 0,1 6 92,-4-12 0,1 2 0,-1 1-6,-1-9 0,-2 2 0,1 0 1,-1 1-801,0 2 0,-1 2 0,0-1 0,0 1-50,-1 2 1,1-1-1,-1 1 1,0-2 855,0 9 0,1-1 0,-1-4 0,1 2 0,-1-7 0,2 6 0</inkml:trace>
  <inkml:trace contextRef="#ctx0" brushRef="#br0" timeOffset="102875">11001 12196 22848,'0'-52'812,"0"1"0,0-1 1,-2-12-1,-1 4-474,-1 10 1,-3 5 126,-10-2-370,-4 33 20,3 34-54,6 30-50,7-9 1,3 6-1131,3 1 0,2 5 1,0-3 1109,0 6 1,0 2-45,0 1 1,2 5 0,-2-4-499,-2-14 1,0-2 0,-1 2 199,1 12 0,-2 4 0,1 0-788,0-1 0,-1 0 0,1 0 1139,0 1 0,-1 0 0,1-6 0,0-3 0,0-6 0,0-10 0,1 0 0</inkml:trace>
  <inkml:trace contextRef="#ctx0" brushRef="#br0" timeOffset="103325">10939 13080 13925,'-27'-53'1584,"0"1"0,0-1 0,2 4 0,0 0 0,1 3-929,-5-11 0,1 3-853,4 8 1,1 2 536,4 7 0,1 3 53,-5-20 232,19 15-601,26 14 199,27 13-276,-11 10 1,5 4-23,11 1 1,4 2-518,-14-1 1,2 1 0,1-1 536,4 1 0,0 0 0,1-1 33,2 0 1,0-1 0,0 0 31,-1 0 1,-1-1-1,-1-1 9,-3-1 1,-2 0 0,-1-2 154,11-1 1,-3-3-71,-14 0 1,-5-2 176,4-7 230,-48 5-241,-8 6 280,-42 12-152,9 9-439,21-4 0,0 3 131,-17 22-1521,19 15 1437,19-17 291,22 13-290,18-23-6,21 1-113,-22-17 0,2-3 130,30-3 39,-7-15-1791,-12-21 1819,-20 3 2295,-10-25-2183,-21 13-2116,-14-18 1955,1 22 137,-20-2-172,23 29 2269,-11 1-2269,13 15-365,2 8-3987,9 22 4352,8-5 0,2-3 0,2-16 0</inkml:trace>
  <inkml:trace contextRef="#ctx0" brushRef="#br0" timeOffset="103925">14151 12445 21131,'-7'-53'868,"0"-1"0,0 0 0,0 9 1,0 2-1,-1 4-728,-2 0 0,-2 6 308,-17-10 90,-2 28-331,-2 18 1,-1 6-136,-9 7-924,7 10 0,3 3 863,10 3-6,6-3 1,3 1 445,2 18-440,10-14 1,4 0-12,5 8-11,34 6 39,-15-36 105,28-2 35,-6-32-67,-9 3 36,-8-6 1,-3-4 86,0-4-124,3-7 75,-15 17-175,-12 16 0,-1 4 1461,-2 23-1461,1 7-315,4 21-682,8 6-3293,8 4 3482,2-6 1,-7-20-1,-6-14 0</inkml:trace>
  <inkml:trace contextRef="#ctx0" brushRef="#br0" timeOffset="107359">16447 12249 20610,'0'-48'1410,"-1"1"0,1-1 0,2-7 0,-5 9-1029,-22 6-134,-2 34-91,-14 17-60,-9 19-66,21-4 1,2 3-583,-1 6 1,2 3 551,2 3 0,3 2-14,5 1 0,5 0-11,6-1 0,6 0-170,9-2 0,7-2 150,8-2 0,7-3-19,8-3 0,7-4-19,-3-9 1,5-4 0,-3-1-445,4 0 0,0-3 489,-2-4 1,4-3 0,-6-3 17,-2-6 0,-2-3-235,6-3 0,-1-4 283,-10-2 0,-5-5 360,-7 1 1,-4-2-255,5-23 34,-12 4 549,-9 9-566,-10 11 1058,-6 11-1035,-13 8 696,-7 11-741,-6 8-3431,-2 13 3318,15-8-21,9 16-6,17-22-6,11 12-22,22-15 39,-5-2-17,24-7 3403,-16-10-3375,7-9 17,-8-9 28,-14-6 34,-11-6 33,-24-13-89,0 15 5,-8 5 0,-2 2 6,1 6 0,-18-14-34,22 24-45,-2 3-537,3 32 101,9-5-342,-1 23-4342,12-3 5154,3-5 0,-1-4 0,-1-13 0</inkml:trace>
  <inkml:trace contextRef="#ctx0" brushRef="#br0" timeOffset="107950">17437 12351 24351,'-3'-7'2846,"1"1"-2454,2 6-151,0 0-225,-3-36 1,8 48 39,-2-18-45,3 47 12,-3 13-34,-11 0-1,1-5 29,-2-4 0,4-25 0,4-11 5,4-11 29,8-18 5,-1 2 5,11-38-22,-11 11-5,1-10 39,-4-7 28,-2 14 11,9-12-79,1 20 6,9 9-16,2 20 23,-1 6-46,17 17 0,-17-2 0,0 9 0,0 3 0,-1 10 0,4 15 0,-16-18 0,-7 0 0,-3-10 0,-4-6 0,1-6 0,-2-16 0,2-2 0,1-16 0,10-15 0,3-6 0,11-8 0,-1 14 0,-4 13 0,4 5 0,-10 15 0,5 3 0,-5 17 0,3 11 0,1 15 0,-4-1 0,2 14-553,-7-19 1,-1 0-1814,1 2 0,1 0 1687,-1 2 1,1-2-1,0 0 1,-3-14 0</inkml:trace>
  <inkml:trace contextRef="#ctx0" brushRef="#br0" timeOffset="108656">18472 12577 20827,'-6'-63'908,"0"0"1,0 0 0,1 12-1,0 3 1,0-2-641,0-7 1,0-2 0,0 7 129,0 7 0,1 6 117,-2-23-231,4 48-261,4 6 16,11 46-17,-3-7 1,2 4-387,4 15 0,0 3 367,-4-12 1,0 2 0,-1 1-483,-1 3 0,-1 1 0,-1 1 458,-1 2 1,-2 1-1,-1 0-28,-2 1 1,-1 1 0,-2-1-5,-2-1 1,-1 0 0,-2-2 12,0-4 1,-2-2 0,-1-1-193,-6 9 1,-4-5 175,-2-13 0,-4-7 6,-26 2-36,-2-34 69,10-27 11,26 3 1,6-7-44,2-10 0,5-4 43,4 9 1,3-2-1,1-1 123,1-6 0,2-2 0,2 0-112,2-4 1,2-1 0,1 1-389,2-2 1,1 0 0,0 1 382,1 2 0,1 1 0,0 1 3,0 2 1,2 2 0,-1 3-4,2-5 0,3 2-8,0 11 1,2 0-1,-1 6-134,17-12 131,7 9 0,4 6 11,-22 20 0,0 4-9,14-2 1,1 5-6,-12 8 0,-2 4 14,-2 3 0,-4 5 0,11 28 5,-23 8 12,-34 1 0,-4-28 0,-5-3-3,0-4 0,-3-4-14,-27 7 0,-4-3 98,20-8 1,0 0-130,-16 4 1,1 0 336,22-6 0,4-1-1314,-5 7 1929,22-5-8242,45 7 7321,-2-7 0,7 2 0,-17-9 0</inkml:trace>
  <inkml:trace contextRef="#ctx0" brushRef="#br0" timeOffset="109641">19428 12060 23282,'-3'-47'901,"-1"0"1,7 7 0,-7 9-426,-45 20-151,15 20-146,-10 6-50,6 17-84,7 8-45,11 10 28,9 1-28,15-3-23,11-6 7,12-10 27,6-13 11,2-11 45,0-18 40,-2-13-12,-3-15 6,-5-12 5,-9-6-11,-9-4-11,-8 3-22,-3 7 28,-3 13-18,0 14-55,-1 12 0,-4 16-45,-6 11-123,-3 15-163,-2 11-335,9 8-550,9 4-666,18 2-1115,16-7-2142,18-11 182,9-15 2772,0-12 2751,-4-17 1971,-10-10 1664,-9-14-353,-8-7-1373,-7-6-940,-4 1-505,-2 5-307,2 6-264,0 8 140,2 7-465,2 7 2,0 8-97,1 10-5,-3 11 33,-6 12 5,-9 9-16,-12 3-28,-6-3-17,-3-7 28,5-10 33,7-11 40,5-8-28,7-9-56,7-7-28,10-10 55,15-13-16,-9 10 62,10-6-6,-19 17-28,1 3-45,-5 6-11,-1 6-5,1 4-7,1 6-4,2 6-12,-3 4 22,-1 2 12,-2-1-29,3-5 1,3-4 11,9-7-23,9-5 0,10-10-5,6-10 17,2-12-240,-28 10 1,-2-2 258,0-3 1,-2-2-26,-2-5 0,-3-4 0,1-15 0,-3-1 0,-5 14 0,-1 0-390,0-18 1,-2 1 389,-4 21 0,0 3 0,-1-7 0,1 2 0,-1-18 0,-1 19 0,-1 18 0,0 10 450,-5 15-450,-2 12 0,-5 20 0,5-1 0,1 1 389,-1 23-389,3-12 0,5 1-340,5-14 1,4-1 339,2 11 0,4 0-264,6-2 0,3-1-128,2-3 0,2-3-263,0-6 0,2-3-802,-3-7 1,1-4 1456,22 0 0,-23-13 0,-9-7 0</inkml:trace>
  <inkml:trace contextRef="#ctx0" brushRef="#br0" timeOffset="109791">20427 11744 15177,'-6'-5'6991,"0"0"-6109,-10-23 0,2-6-468,14 7-31,-10-11 0,5 3-371,36 14-416,30 6-422,-29 10 0,1 2-1126,1 1 0,0 0 1952,28 2 0,-39 0 0,-1 0 0</inkml:trace>
  <inkml:trace contextRef="#ctx0" brushRef="#br0" timeOffset="111832">20468 11867 9458,'-5'4'9180,"0"0"-8283,5-4 2245,0 0-2481,-17 7 11,5 4-67,-16 10-79,13 2-105,2-1-119,7-6 28,2-7-139,3-4 296,9-6-330,7-7-68,15-7-16,9-9-17,9-9 17,0-9-375,-25 18 1,-2-3 323,-2-2 1,-3-2 5,-2 0 0,-3-2-10,-3 2 1,-3 0 137,-1-23 12,-10 10-112,-2 17 96,-19 5-80,3 17-21,-15 10-7,1 18-4,-3 19-12,19-14 0,1 2-6,-1 6 1,3 1-20,-1 4 0,2 1-1,2 1 1,4 0-6,1 0 1,4 0 2,3-3 0,5 0-12,6-3 1,6-2-6,5-4 1,4-3 4,24 11-27,2-23 0,5-6 11,-12-9 0,2-3-881,19-4 1,0-4 899,-21-1 1,-3-5 11,12-16 0,-5-6-359,-17 7 1,-4-2 366,10-15 0,-4-3 8,-10 7 1,-5 1-1,-1 3 1,-3 0 2,-1 6 1,-2 2 28,2-15 457,-3 16-497,-4 17 1780,0 9-1791,-1 14 963,2 11-941,-2 15-22,0 12 28,-2 9-359,-5 3 337,0 1-12,-3-5-13,2-5 14,4-9 5,0-12 11,4-13 28,5-12 23,7-14 359,9-10-421,6-11-24,2-7 13,1-2 28,-1 3-3,-4 8 4,-4 8-18,-7 12 0,-1 6 0,0 11 0,5 5 0,4 8 0,3 4 0,2-1 0,2-3 0,5-4 0,10-8 0,11-4 0,-25-7 0,1-3 0,1-1 0,0-3 0,-2-3 0,-1-3 0,-2-3 0,-3-3-207,-3-4 0,-3-4 207,-2-6 0,-4-3 0,-2-6 0,-4-4 0,-2-7 0,-2-2-426,-3 15 1,-1-1 0,0 0 425,-2-1 0,0 0 0,0 1 0,-1-20 0,0 3-251,0 9 1,0 3 250,1 11 0,1 4 0,0-10 0,1 23 339,-1 16-339,0 23 0,-2 25 0,1-8 0,0 4 338,-1 9 1,-1 2-339,0 7 0,1 2-409,-1 2 0,1 2 409,1-21 0,2 1 0,0-1 0,3 0 0,1 0 0,1 0-64,2-1 0,1 0 1,4 0-497,6 4 0,4 0 0,-1-3 16,1 1 1,3-3-2675,13 8 1,0-6 2534,1-14 0,-5-5 0,-18-16 0</inkml:trace>
  <inkml:trace contextRef="#ctx0" brushRef="#br0" timeOffset="112016">21828 11625 26626,'27'-45'93,"0"0"0,1 4 1,5 10-136,6 21 0,2 6-168,-1 0 0,0-1-3737,8 0 1,-2 0 3946,-12 1 0,-2 1 0,21-3 0,-34 3 0</inkml:trace>
  <inkml:trace contextRef="#ctx0" brushRef="#br0" timeOffset="112342">22833 11902 28671,'-14'-41'-407,"1"3"1,10 31 0,0-1 0</inkml:trace>
  <inkml:trace contextRef="#ctx0" brushRef="#br0" timeOffset="114482">2478 14700 22403,'-11'-45'713,"0"0"0,-1 4 0,-4 10-450,-21 19-95,-10 14-62,-5 14-16,-2 16-68,27-12 1,3 4-35,-1 8 1,4 2-5,-6 12-7,16-14 1,4 0-40,13 3 17,11 4 23,13-9 22,7-8 6,-9-8 296,0-5-201,-18-8-11,-6-5-40,-18-6 40,-23-4-73,7 6 16,-24 4 1,16 11 11,-8 7-34,9 10-39,11 4-28,12 7-62,11 1-134,16 2-224,17-1-353,21-4 53,-16-19 1,3-3-953,9-3 0,2-3 902,6-3 0,2-4 263,4-4 0,1-4 99,0-3 1,-2-4 622,-4-3 1,-3-3 234,-6-1 1,-5-2 238,-7 0 1,-4-3 102,-7 3 0,-3-2 643,8-23-419,-10 9-445,-9 15 645,-6 6-807,-5 14 1114,-4 2-1478,-6 15 623,-4 10-802,-4 15-248,-4 9 58,3-6-1304,1-5 1,-1 0 1683,0-5 0,0-2 0,-12 21 0,6-15 0</inkml:trace>
  <inkml:trace contextRef="#ctx0" brushRef="#br0" timeOffset="114642">2603 15057 21607,'24'-35'999,"0"0"1,0-1 0,8-10 0,-2 8-703,4 9-185,-6 17-61,-1 17-68,2 13-140,5 15-392,6 11-447,-18-18 1,1 1-1271,3 4 1,-1 1 2265,-1-2 0,-2-2 0,8 10 0,-13-15 0</inkml:trace>
  <inkml:trace contextRef="#ctx0" brushRef="#br0" timeOffset="114900">2167 15748 21686,'-60'3'424,"0"1"1,0 0 0,7-1-1,2 0 1,9 1-285,-7 5 726,44-4-776,48-3-62,3-6 0,7-3-557,-5 1 0,4-2 0,2 0 531,-6 0 1,3-1 0,1-1 0,1 1-581,6-1 1,3-1 0,0 1 0,2-1 445,-10 3 1,1-1 0,1 1 0,1-1 0,-1 1-1046,5-1 1,1 1 0,0 0 0,-1 0 0,-1 0 1176,-4 1 0,0 0 0,-2 0 0,-1 1 0,-4 0 0,12-2 0,-4 1 0,-5 1 0,-5 1 0,1-1 0</inkml:trace>
  <inkml:trace contextRef="#ctx0" brushRef="#br0" timeOffset="115565">7137 15416 17893,'0'-8'5501,"1"1"-4499,-1 7 270,0 0-902,18-36-163,-24 35-34,-4-17-97,-15 29 0,-8 13-9,-8 0 0,-5 2-804,-7 5 0,-3 1 757,16-10 1,-1 1 0,1-1 1,0 1 1,0-1-1,2 1 0,-14 9 1,4-1-12,13-9 0,5 1-48,5 7 0,7 0 59,16 11 6,17 16-28,5-34 0,7-3-20,8 0 1,4-3-518,10-3 0,4-2 378,-11-6 1,2-1-1,0-2-23,11 1 0,4-2-488,-9-4 1,5-1 0,2-1 0,-2 1 386,8-2 0,-1 0 1,-1 0-1,-4 0 0,-1 0 1,-4 0-1,4 0 1,0 0-1</inkml:trace>
  <inkml:trace contextRef="#ctx0" brushRef="#br0" timeOffset="116382">8513 15571 23416,'-7'-59'864,"1"0"1,-1 6 0,-3 9-501,-10 19-168,-6 15-73,-6 23-39,-7 19-82,16-6 1,1 4-169,-3 5 1,1 3 165,0 3 0,2 1-301,1 1 1,4 1 280,3-3 1,5 0-46,11 3 1,5-2 30,10 13-33,10-24 0,8-4-59,-2-14 0,4-4 25,13 1 1,4-3 30,3-4 0,2-5-535,1-4 0,-1-4 630,-3-4 0,-3-3 11,-5-2 1,-5-3-217,-8 0 1,-4-2 330,10-23 131,-19 2-91,-13 6 552,-13 9-592,-9 13 1151,-11 15-1196,-7 14-55,-5 12-29,4 8 607,8 2-663,11-1 145,18-4-139,12-6-17,16-9 45,10-7-11,4-13 33,-1-8 51,-6-13 0,-9-7 45,-13-5 22,-12-3-12,-13 0 18,-10 6-62,-7 9-22,-4 10-51,1 10-11,4 13-45,5 6-190,7 12-342,8 6-879,13 5-2409,12 4 3865,6-6 0,-7-11 0,-7-11 0</inkml:trace>
  <inkml:trace contextRef="#ctx0" brushRef="#br0" timeOffset="116933">9402 15744 18958,'0'-4'6110,"0"1"-3908,0 3-2124,6-41-39,-5 37 23,5-20-34,-10 51 17,-2 10-23,-6 1 17,-1 1-33,4-17 22,1-4 106,6-17-67,22-42-39,-10 18 6,16-35 72,-12 21 23,0-3 11,3-7-22,-3 7-40,1 8-61,-5 14-17,4 7 6,-1 14-18,13 17 7,-6-3 22,17 33-17,-22-24 0,12 26-12,-15-20 12,-2 5 0,-6-8 0,-8-8 12,-3-10-18,-1-9 6,2-11 6,7-20-18,4 4 52,18-33-18,-7 29 17,15-23 6,-9 21-34,3-1 6,1 10-34,0 11-11,-4 16 17,-2 3-62,3 15-106,4 0-174,13 10-420,7 3-1434,2 2 2207,-1 3 0,-22-17 0,-6-4 0</inkml:trace>
  <inkml:trace contextRef="#ctx0" brushRef="#br0" timeOffset="117382">10285 15750 23058,'2'-3'4256,"-1"1"-3360,-1 2-683,-3 41-140,-6 8-51,3-3 1,0 4-1695,-1 2 0,1-1 1649,2-8 1,1 0-23,2 16 0,2 1-25,4-12 1,3 1-7,1 8 0,2 0 20,0-10 0,1-4-230,-1-9 1,-2-6 291,2 2 5,-7-24 39,-15-37-33,4 4-28,-3-4 0,-1-5 143,0-12 0,0-1-172,2 9 1,-1-3-17,1-3 0,0-5 0,1 2-167,1-8 0,1 0 213,2 9 1,0-2 0,2 1 18,2 1 1,2 0-1,2 0 4,4-4 0,2-1 0,1 5 4,2-2 0,2 4 2,9-9 1,4 7-235,21 8 227,4 10-7,-21 20 1,1 4-1,27 12 6,-28 0 1,-2 2-7,21 11 9,-23-2 0,-1 2-25,6 22 14,-19-11 0,-7 1 8,-24 20-25,-10-24 0,-9-5 293,-16-4 1,-4-7-347,7 0 0,-3-3-1401,-6-1 1,-5 0-1,6-2 1468,6-1 0,3 0 0,-12 1 0,7-1 0,15-2 0</inkml:trace>
  <inkml:trace contextRef="#ctx0" brushRef="#br0" timeOffset="119704">13041 15501 23147,'-3'-57'1053,"0"1"0,0-1 0,0-4 0,0 8-924,-2 3-62,5 46-33,2 14 5,7 26-34,-1-2 1,1 5-702,3 14 1,0 5 667,-5-13 0,0 2 0,-1 1-372,-1 3 1,-1 2 0,-1 0 63,-1 1 0,-1 2 0,0-1-1227,-2 0 1,-1-1 0,1 1 1562,-1-1 0,1 1 0,-1-6 0,0-3 0,-1-5 0,2-9 0,-1 0 0</inkml:trace>
  <inkml:trace contextRef="#ctx0" brushRef="#br0" timeOffset="119986">12932 15635 14596,'-11'-51'950,"1"0"1,-1 1-1,1-1 1,1 0 0,-1-1-1,2 2 1,2 5-649,3-8 1,2 4-217,1 5 1,5 3 115,26-14 1050,9 27-1224,-1 14 0,3 3-282,18 1 251,-11 11 1,0 6-32,-15 4 1,-1 5-71,8 6 0,-1 6-53,-4 4 1,-6 5 27,-5 1 0,-9 3 56,-15 6 1,-11-2 80,-6-9 0,-8-3-241,-14 2 0,-5-6 235,10-12 1,-2-5 2,-9 0 1,0-3 375,-18-3-1641,26-10 0,3-4-8571,-4-11 9168,17-6 1,21 8 0,1 12 0</inkml:trace>
  <inkml:trace contextRef="#ctx0" brushRef="#br0" timeOffset="120596">13591 15015 19227,'-2'-6'5304,"0"1"-4273,2 5-970,39 27-66,-15-11-242,11 8 0,1 3 236,7 10 18,-19-11 1,-2 2 65,1 13 27,-21-2 12,-19-22-28,-3-8 191,-11-14-57,14-8 330,-3-9-396,17-4 24,9 4-64,16-7 28,28 0-104,-13 12 1,0 1-32,-4 2 1,1 1-147,6 2 0,-1 2 152,10 2-11,-1 0-16,5 3 4,-16 3 29,9 0-11,-19 5 39,-8 3-23,-20 3 56,-19 21-22,-3 1-22,-9 19 0,12-4-23,11 0-11,21-5 5,17-6 12,20-6 56,10-11-58,2-12 63,-7-16-11,-19-3 185,-5-29 45,-21-10-207,-2 1-20,-9 16 0,-3 1-543,-9-12 473,-1 1 0,-8-6 0,11 29 0,-12-10 0,12 25 310,-8 5-310,3 11-107,2 2-509,-3 10-3226,6 6 3842,3-4 0,4-3 0,5-14 0</inkml:trace>
  <inkml:trace contextRef="#ctx0" brushRef="#br0" timeOffset="121270">14697 15456 19529,'5'-4'4946,"-2"1"-3484,-3 3-583,-10-82-291,6 29-838,-2-6 1,3-1 568,8 0-83,3 15 164,1 20-355,0 17-40,1 24 18,6 20-18,-4-6 1,-1 3-486,3 9 0,-3 3 469,-1 6 0,-3 3-15,-4 4 1,-5 2-37,-6 3 1,-4-2 24,1-12 1,-2 0-45,-1-7 1,-2 1 0,2-4 44,3-7 0,0-1 357,-4 8 0,2-4-321,4-14 39,6-28 6,3-23-39,6-25-9,-1 18 0,1-3-519,4-7 1,0-2 518,1-9 1,1-2-4,-3 16 0,0-1 1,0 1-1,1-11 1,1-2 12,0 13 0,2-6 0,0 2 0,-1 6-2,0 2 1,1 0-6,3-8 0,2-5 0,0 10 922,9-3-922,-6 19 0,1 4 0,7-2-11,18 6 22,-10 16-6,12 8-21,-1 11 38,-6 16-28,-10 10-44,-15 4 1158,-26 0-1147,-21-4-9,5-23 1,-4-3-93,-4-2 0,-1-1-182,0-3 0,1-2-1605,-24 0 1927,19-9 0,19 0 0,13-4 0</inkml:trace>
  <inkml:trace contextRef="#ctx0" brushRef="#br0" timeOffset="121503">15573 14816 28115,'-21'10'146,"3"16"-149,15 7 0,3 5-95,-2 0 0,2 0-894,2 1 1,1 0 2,1 0 1,1-1 988,3 2 0,0-3 0,2 5 0,-1-8 0</inkml:trace>
  <inkml:trace contextRef="#ctx0" brushRef="#br0" timeOffset="121719">15987 14964 22313,'-6'-3'3977,"2"1"-3636,4 2-901,78-56-1124,-48 48 1,3 2 1683,13-12 0,6-5 0,-6 8 0,12 15 0,-4 0 0</inkml:trace>
  <inkml:trace contextRef="#ctx0" brushRef="#br0" timeOffset="121895">16208 15113 28317,'24'-28'-2425,"16"2"2425,5 13 0,3 4 0,3-3 0,0 0 0</inkml:trace>
  <inkml:trace contextRef="#ctx0" brushRef="#br0" timeOffset="122511">17327 14429 20817,'0'-4'4458,"0"0"-4048,0 4-948,-3 8-353,14 12-587,6 8 413,8 0-2223,13-1-1002,-8-12 2094,5-4 2914,-14-10 1947,-7-14 634,-10-8-627,-1-9-790,-1-3-538,0 0-5,0 2-1014,-2 12 84,0 4-297,0 13-101,0 3-3425,1 18 3386,1-4-640,7 36 108,-1-23-1000,2 2 1,1 0 1559,4 5 0,-2-5 0,-4-15 0</inkml:trace>
  <inkml:trace contextRef="#ctx0" brushRef="#br0" timeOffset="124379">18101 14930 20907,'-1'-60'1426,"-1"1"0,1 6 1,0 5-783,1-3-408,0 22-124,2 25 0,2 27-34,3 22-22,1 17-377,-2-27 0,0-1 340,2 0 1,1 0-6,2-4 0,3-1 42,20 21-17,7-16 154,5-16-132,0-19-22,-1-17-14,-21-4 1,-3-3-43,7-13 14,-14 8 0,-2-3-30,0-26-18,-2 11-58,-3 16 0,3 2-373,9 1-325,11 1 180,-1 13-2711,29 16-1025,-10 10-141,-12-3 0,1 2 4504,15 9 0,-19-6 0,-15-6 0</inkml:trace>
  <inkml:trace contextRef="#ctx0" brushRef="#br0" timeOffset="125378">19050 14776 25085,'-18'-43'448,"1"0"0,-1 2 1,0 15-304,-2 35-27,-12 11-12,-8 14-67,0 8-16,5 4 5,13 7-6,19-12-5,18-2 5,7-20 68,30-9-73,-22-11 33,29-14 1,-34-1 133,17-31 7,-23 7-79,2-9 269,-18-3-163,-7 25-145,-1-3 33,-3 22-83,2 15-7,-6 24-16,4-4 0,-4 26 12,9-15-12,2 0 5,29 19-22,-8-34 23,8-1 0,4-4-359,21-11 347,2-5 0,-11-13 1,-1-5 11,0-7-6,-1-13 0,-2-7 0,-21 10 0,-3-4-680,6-19 0,-2-4 685,-9 0 1,-4-2-10,-3 16 1,-1 0-1,-1-1 9,0 1 1,-1 0 0,-1 1 25,-1-19 0,-1 4-20,0 11 0,-1 5-5,-4-10-46,-2 25 18,6 35 11,-1 17 11,3 28 0,3-16 0,0 3-186,0 5 1,0 2 185,1 4 0,0-1 0,-1-9 0,0-1-6,-1 8 1,1 1-26,5-3 0,3-2-17,2 0 1,4-1-26,8 2 1,6-6-18,3-13 0,3-6 3,5-5 1,1-3 30,1-5 0,-1-3 33,-4-6 1,-3-2 22,13-6 1309,-15-26-1269,-25 4 27,0-21 28,-6 2-5,2-4 38,2 4 29,1 9 747,-3 16-848,-1 14 26,-2 9-70,-1 5 21,-3 6 1,0-3 22,-3 5-38,1-6-18,1-1 0,1-1 0,1 0 0,2 0 0,-1-3 0,1 0 0,0-1 0,0 2 0,0 1-1670,-1 0-1176,5 5-6985,4-1 7997,0 2 1,0-3 0,-6-2-1</inkml:trace>
  <inkml:trace contextRef="#ctx0" brushRef="#br0" timeOffset="125920">20103 14453 26346,'7'-51'1349,"-1"10"-1091,-6 36-113,0 2-117,0 2-33,-3 4 16,-7 7-17,-8 12 34,-8 14-11,-4 14-228,16-21 0,1 1 233,2 2 0,4 1-11,4 0 1,4-1 27,17 27 23,17-10-29,15-15 46,7-15 5,3-19 22,-1-16-100,-30 2 0,-2-3-6,-3-4 0,-2-4 0,-2-11 0,-4-2-466,2-17 466,-11 13 0,-4 0 0,-8-13 0,3 23 0,-2-1 0,-6-21 0,1 15 419,1 14-419,2 13 0,3 7 0,1 13-80,1 9-2642,7 16 2722,9 16 0,-5-22 0,3 1 0</inkml:trace>
  <inkml:trace contextRef="#ctx0" brushRef="#br0" timeOffset="126329">20829 14662 24178,'-6'-5'2453,"1"2"-1618,5 3-163,0 0-622,19-48-28,-3 33 1,17-36-6,1 42 16,-2-2 57,4-6 22,-9-6 33,-6-21-104,-9 1-41,-3-1 0,-11 9 0,-5 17 0,-8 2 0,-7 10 0,-12 15 0,9 0 0,-10 17 0,13 1 0,-3 14 0,7 8 0,10 6 0,18 4 0,16-2 0,-5-29 0,5-1-287,12 2 1,2-3-263,-12-8 1,3-2-306,14 2 0,3-4 854,-6-9 0,-3-2 0,14 4 0,-1-6 0</inkml:trace>
  <inkml:trace contextRef="#ctx0" brushRef="#br0" timeOffset="126671">21478 14388 26224,'5'-44'547,"0"0"1,0 0-1,2-10 1,-2 7-457,0 11-9,-2 21-82,-2 11 28,0 9-28,2 14 14,0 5-14,4 26-1675,-4-16 0,1 1 1675,1 26-782,-1-5 0,-3-1-1093,-2-4 1875,-2 2 0,-1-5 0,1-20 0,-4 12 0</inkml:trace>
  <inkml:trace contextRef="#ctx0" brushRef="#br0" timeOffset="126903">21930 13964 22845,'-1'-6'2537,"1"0"-2464,0 6-605,0 0 168,8-18-2202,-8 40-7265,5-18 9358,-8 30 0,1-17 0,2-13 0</inkml:trace>
  <inkml:trace contextRef="#ctx0" brushRef="#br0" timeOffset="127052">21996 14022 18100,'3'-3'6503,"0"0"-5242,-3 3-1463,23-7-134,-19 14-2341,14 8 1829,-23 12 0,1-9 0,2-11 0</inkml:trace>
  <inkml:trace contextRef="#ctx0" brushRef="#br0" timeOffset="128161">22479 14206 23198,'-43'-30'422,"0"0"0,2 2 0,9 8-248,22 17 343,5 7-383,20 9-16,22 11-79,-8-8 0,4 1-381,6 3 0,3 1 342,3 3 0,0 0 11,-1 2 1,-1 1-12,-6 0 0,-3 2 19,-8-2 1,-5 1 153,-2 22-112,-33-4 12,-26-4-65,10-21 1,-2-2-20,-5 2 0,0-1-558,-3 1 0,0 0-644,0 2 1,1 0 1212,5-3 0,3 0 0,-8 5 0,18-10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06:53.7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1994 2121 24669,'-61'-9'211,"0"0"0,3 5 1,5 10-176,18 19 1,5 8-727,-2 3 1,2 2 711,3 3 1,2 2-18,4 0 1,4 0 11,4-1 0,5-2 28,8-3 0,7-2-56,5-4 0,6-4 8,7-4 0,7-4-1305,19-4 1,1-6 1304,-14-3 0,2-3-3,22-7 1,-1-4-232,-1-7 262,-4-7 1,-1-5 10,-25 7 1,-1-2 16,10-8 0,-3-2 104,-4-18 584,-16 8-467,-12 10 165,-14 12-372,-11 14 3219,-14 16-3241,-4 13-28,0 13-23,10 7-11,13 2 460,19-3-488,19-5 12,21-10 5,16-9 16,-25-12 1,1-3-213,-1-4 0,0-3 227,-3-3 0,-1-3 19,18-24 23,-13-10 17,-17-7-81,-18-2 86,-18 1 6,-15 2-243,12 26 1,-1 2 231,-24-19 11,-4 8-73,19 14 0,-3 10-6,17 21 358,-3 10-570,5 17-4033,8 22 3539,8-16-306,6-13 0,5-1-3693,19 4 4711,-6-13 0,1-3 0,4 2 0,-1-6 0</inkml:trace>
  <inkml:trace contextRef="#ctx0" brushRef="#br0" timeOffset="974">2681 2412 25315,'-10'-41'481,"-1"0"1,3 4 0,0 11-426,4 24-45,2 7 17,2 15-5,2 11-3421,5 29 3398,-2-14 0,0-11 0,1 0-28,3 8 28,2 2 6,-1-14 27,-1-15 46,3-19-35,-2-6 3444,11-20-3382,1-3-5,6-13 22,-1-2-3358,7-4 3263,-12 18 17,10-3-40,-19 26-10,9-2-7,-7 14-21,15 18-163,-1 8-118,10 19 107,-9-12-215,-8-10 1,3-1-284,27 12 32,-5-14 1,4-3 493,-17-6 0,3-3-23,25-1 1,-3-7 126,-11-7 142,-7-2 1,-3-5 217,-6-16 119,3-13-57,-23 11 0,-2-1 113,2-28-231,-6 2 225,-10 3-51,-9 18-106,-14-1 216,-17 16-398,7 19 0,-2 6-90,3 5 0,1 3 1422,-2 0 0,2 4-1444,5 6 0,3 4 2,8 2 1,2 3-4,2-2 1,4 2-3,4 4 0,6-1-25,21 14 14,7-16-50,24-3-1550,-19-23 1,1-3 1621,20 0-377,-10-17 0,-4-6 366,-7-10 13,-4-4 1,-2-5-3,-11 5 1,-2-4-602,0-3 1,1-6-1,-3 3 604,1-3 0,-2-2 27,1-5 0,-1-4 1,-2 5 420,-3 11 1,0 2-424,1-10 0,0 3 728,-3-11-577,-3 28-156,0 8 290,0 10-313,3 27 2722,4 15-2733,1 10 0,0-5 0,0 6 407,-1 9 0,-1 2-413,0 3 1,-1 0 5,0-2 0,-2 0-9,0 1 1,0-5 2,2-3-5,3-5 0,3-3-6,-1-14 6,27 3-6,-13-35 11,9-3 18,-9-13 21,10-23-22,-13 14 9,1-7 0,-1-1 13,-1-8-5,-7 17 0,-1 1 28,-1-1 79,-5 8 1148,-5 16-1283,-6 1 0,-2 14 0,-7 10 0,1 13 0,4-1 0,7 25-29,13-14-78,4 9-280,6-22 1,4-3-997,24 8-2273,-11-11 0,2-2 3656,-7-7 0,-1-3 0,9 2 0,-18-8 0</inkml:trace>
  <inkml:trace contextRef="#ctx0" brushRef="#br0" timeOffset="1140">4389 1904 26463,'-37'-48'-1280,"10"14"0,29 53 0,2-6 0</inkml:trace>
  <inkml:trace contextRef="#ctx0" brushRef="#br0" timeOffset="6838">4785 1908 27018,'-4'-55'521,"-1"-1"0,0 0 1,1 6-1,1 1 1,-2 12-399,-2 11-763,3 13 160,-1 2 100,5 27 612,3 24-214,0-6 0,-1 4-610,2 10 1,-1 5 481,0-3 1,0 3 0,-1-3-787,0 5 0,0 0 671,0-2 1,-1 3 0,1-4-322,-1 2 0,0-1-369,-1-10 0,1 1 0,-1 0-324,1 13 0,-1-1-554,-3-8 0,0-4 671,-2 4-118,-11-22 466,2-43 2413,-3-19-706,6-22-185,7 24 0,1-2 645,1-1 0,0 0-724,0 2 0,0 0-1277,-2-1 0,-1 2 946,-1-9 238,-3-3-285,9 25-202,4 3-117,30-1 126,-6 13-154,5 0 1,4 0-19,-6 2 0,2 0 35,17-4 0,2-1-375,-10 0 1,-2-1 526,-1 1 1,-5-2 276,6-12 3043,-25 3-2999,-6-6 625,-21-4-353,0 8-510,-5 3 262,7 10-258,7 6-111,1 1 1523,8 15-1767,4 5 55,3 8 98,5 12-22,-7-1-139,-1 14-1045,-14-10 1,-4 0-1397,-1 10 1922,-3-13 1,-1-5-1,6-16 1,0-2-1</inkml:trace>
  <inkml:trace contextRef="#ctx0" brushRef="#br0" timeOffset="7029">5414 1669 20774,'-8'-6'2997,"2"2"-3038,6 4 85,0 0-199,-58 7-5114,49 40 5328,-18-28 1,2 1-1,31 30 1,0-30-1</inkml:trace>
  <inkml:trace contextRef="#ctx0" brushRef="#br0" timeOffset="7429">5800 1967 23924,'0'-4'2611,"-1"1"-2778,1 3 1498,-68-29-914,33 31-120,-14-7 1,1 6 21,12 32-208,16-4 1,4 2-230,3 20-3023,10 0 3279,12-11-99,26 8-343,4-12 110,-9-11 0,1-3-201,12-2 142,6-13 392,-7-33 179,-8 5-34,-14-11 1,-6-6 151,-8-15-495,-6 13 1,-3 1 154,-7-13 1209,-5 18 1,-3 2-1431,-6-3-188,-9-7 10,14 27-103,0 16 429,10 7-71,-8 31-69,13-11-555,2 8 1,6 1-1329,17 9 60,-3-13 0,4-2-623,19 5-2353,-4-18 1,1-3 4474,-3-4 0,10 1 0,-36-11 1</inkml:trace>
  <inkml:trace contextRef="#ctx0" brushRef="#br0" timeOffset="8288">6140 2127 24495,'23'-43'1271,"-1"-1"1,-1 6 0,-7 6-830,-12 15-502,-1 8-118,-1 5 24,3 21 10,2 5 10,4 21-175,0 2 104,-3 3 35,-2-2 109,-3-9 74,-1-14 99,0-13 42,0-18-3490,2-11 3407,2-5-11,20-34 37,-4 21 0,10-14-12,-5 22 16,-10 18 1,10-1 99,-3 12-88,4 8-149,3 10-173,-1 9-175,4 5-227,8 2-334,13-1 297,-7-9-91,-2-10 1,2-4 3194,17-3-2425,-19-6 0,-1-2 34,2-8 533,-11-23-56,-22 2 75,-2-14-26,-8 7-137,-5 5-197,-3 7 360,-4 9-673,0 8 44,-14 10 42,0 9 58,-11 8 2,11 2-2,-2 19-21,17-9-22,0 13-21,15-11-71,7-7-31,10-11 44,6-11 73,4-15 104,1-13 18,-3-14 49,-6-7 33,-7-1 81,-9 6-20,-4 10-170,-5 13-157,-1 9-103,0 9 2,0 10 17,1 8 19,7 11 8,7 3 19,13 0 10,10-2-7,10-5 32,9-6 36,6-9-268,0-16 279,-31-3 1,-2-5-3,-1-7 1,-2-4-9,-2-8 0,-3-5-429,-2-10 0,-2-5 424,-7 11 1,0-2 0,-2-1-467,0-4 0,-1-2 1,0 0 459,-1-1 1,0 0 0,-1 1 20,-1 3 0,-1 1 0,0 1-181,1-13 0,-2 4 244,-3 12 0,-1 4 128,-4-14-212,-3 26 698,0 17-698,1 23 0,-2 25 0,3-4 0,0 5-42,-2 13 1,-1 6 41,3-11 0,-1 3 0,1 1-154,0 8 1,0 2 0,2 1-594,2-13 0,0 1 1,2 0-1,2-1-616,3 1 1,2 0-1,2 0 1,1-3 1054,3 9 0,2-3 0,1-4 0,3 0 0,1-6 0,7 4 0</inkml:trace>
  <inkml:trace contextRef="#ctx0" brushRef="#br0" timeOffset="9804">9366 1744 32767,'19'49'-2079,"-1"5"751,-8 2 967,-4 5 141,-2-2 27,-7-6 243,-5-9 16,0-18-610,-3-10 1128,3-20-275,0-13-392,2-16 40,3-19 70,5 17 1,2-3-483,3-9 1,1-2 470,3-6 0,3-1-17,1 0 0,1 1-53,1 4 0,1 2-34,-1 9 0,1 3 97,-1 7 0,2 3-5,29-12-4,-14 21-189,19 10-6,-17 21-44,7 10-1439,-26 3 1,-3 4 1596,2 14 106,-16-6 0,-8 1-69,-6-9 0,-4-2-18,-10 10 0,-3-1 72,-5-3 1,-1-3 3,0-3 0,0-2 11,5-6 0,2-2 76,-11 4-6,19-11 339,13-7 5,23-4-120,0 0 3154,29 0-3150,6 6-190,-16-2 1,2 2 69,2 3 0,1 2-98,-1 1 0,0 1-213,-1-1 0,0 0-62,4-2 1,-1-1 45,12 1-75,13-14 107,-31-10 177,4-11-12,-7-9-106,-2-10 217,-11 14 280,-2-5-37,-12 22-183,-4 0-304,-5 6 596,-9 5-70,-2 7 431,-1 1-227,0 10-670,7 2 0,3 8 0,8 1 0,17 0 0,0-10-162,18-5-250,-3-13 273,9-10 443,4-23 18,-14-5-235,-7-4-87,-15-2 0,-7 11 0,-13-11 0,0 14-379,-5 7-389,2 13 460,5 9 496,-1 6 562,1 9-304,1 12-375,1 13-71,2 24 0,3-16 0,3-10 0,1-1 0,5 9-574,4 6-808,9-10 638,1-19 497,2-10 304,7-20 572,4-8-331,-1-6 1,-1-2 265,8-7-532,-11 3 1,-3 1 874,-11 5-779,4-12-128,-12 13 0,-2-2 0,-3 12 0,-1 4-110,0 7 220,4 8-110,4 6-100,12 24-391,-4-9 159,15 27 81,-16-27 52,3 5 64,-8-13-1004,-3-12 1202,-2-1 49,14-13 965,5-3-89,6-5-581,18-2-407,-19 8 0,2 1 0,0 1 0,1 0 0,3 0 0,-1 1 0,4 2 0,-11 2 0,-19 3 0,-10 4 0,-4 2-1058,-4 4-3164,9-1 3989,8-1 1,-2-4-1,2-3 1</inkml:trace>
  <inkml:trace contextRef="#ctx0" brushRef="#br0" timeOffset="10671">11678 1960 13043,'5'-4'8311,"-1"1"-5300,-4 3-1161,35-69-1019,-29 31-576,10-8 1,-6 0 92,-26 9-251,-8 11 261,-4 10-124,5 8-193,-20 19 130,6 10-27,8-1 0,0 2 146,-13 17-149,10-2 0,2-1 150,2 1-213,7 1 0,6-1-132,14-11-133,38 16-135,10-34 358,-9-6 1,1-4 85,-4-9 1,-2-4-20,0-6 1,-3-5-49,-2-6 0,-3-3-580,-3-7 1,-2-3 522,-2-6 0,-3-3 49,-1-5 0,-2-1-24,-3-1 0,0 2-157,-3 4 0,-1 2-163,-3 10 1,-1 4-85,-4-13 23,-2 26 58,-3 19 109,3 21 35,-1 18 52,3 5 110,3 6 1,2 5-32,2-9 0,2 3-20,-1-1 0,2 3 0,0-1-154,4 17 0,2 0-272,0 0 1,0 1-438,0-4 1,1-2-1031,-1-6 1,0-4-1013,-3-12 1,0-4 2949,10 16 0,-16-36 0,0-3 0</inkml:trace>
  <inkml:trace contextRef="#ctx0" brushRef="#br0" timeOffset="11428">12101 1964 18969,'2'-4'5847,"-1"0"-3601,-1 4-2240,5-44 31,-3 33 125,12-28 24,-6 43 69,27 7 115,-7-8 37,14-2 58,-10-11 58,-9-10-151,-7-9-230,-9-4-125,-9-1-174,-5 5-119,-6 6 25,-2 9 39,1 6 267,1 5 299,1 9 242,-2 7-96,1 12-113,0 11-63,3 21-162,4-16-180,7 19-388,10-25-230,12 7-28,12-7 415,8-11 110,1-10 209,7-19 161,-18-2 98,6-19-16,-20-2-138,1-15 19,-7-5-273,-4-3-3341,6-2 3356,-4 21-71,14-2 145,1 22 383,14 2 221,5 7-145,-2 12-50,-6 8 3299,-13 12-3655,-10 9-284,-9 4-192,-5 2-198,-1-2-103,6-5-18,7-6 166,14-9 462,29-11 475,-13-9-264,-5-6 1,0-3 804,10-14-566,-18 1 0,-3-1 167,5-11 30,-13-20-335,-21 14-388,-4-10-394,-4 6-164,2 7-93,4 9 645,3 10-382,1 6 97,1 7 261,3 21 179,0 9 29,4 27-13,3 3-402,4 4 427,4-4-729,4-7-989,5-12-5128,2-13 6940,-4-12 0,-9-8 1,-8-5-1</inkml:trace>
  <inkml:trace contextRef="#ctx0" brushRef="#br0" timeOffset="11596">13279 1458 25359,'-18'-41'5,"-1"0"1,3 2 0,4 17-555,12 36-1069,7 17-3916,4 19 5534,3 1 0,-3-15 0,-5-16 0</inkml:trace>
  <inkml:trace contextRef="#ctx0" brushRef="#br0" timeOffset="12311">13568 1734 28450,'4'56'-773,"2"-2"495,3-12 190,4-8 459,0-12-159,-4-11 132,-1-12-41,0-14-366,10-24 165,3-3 22,11-10-1,-9 20-26,12 1 5,-7 16 15,9 2-3189,6 12 3565,-13 6-149,15 15-134,-11 4-228,12 12-61,-22-17 1,2 0-34,1 1 1,2 0-75,11 1 0,2-2 19,-12-6 1,0-1-20,15 2 0,1-2-193,14-4 435,-26-5 0,0-2 266,22-12 200,-10-24-167,-17-7-285,-10-4 3293,-13-1-3425,-15 15-69,-19-5-127,-7 15 63,-13 11 364,15 15 904,-3 15-171,10 10-282,-1 13-265,10 4-201,17 5-303,7-18 214,20 4-681,6-24-437,16-3 431,6-17 901,-23-4 1,0-2 701,10-10-14,5-15-967,-28 15 0,0-7 0,-9 13 0,-6 5 0,-4 19 0,1 4 0,4 33-1869,3 4 0,2 5 1366,-3-9 1,0 3 305,2 5 1,1 8-1,0 2 1,0-4-639,1 2 1,-1-2 0,1 1 677,-2-5 1,0 1 0,1 0 0,0 0 41,1 1 0,0-1 0,1 0 0,-3-3 99,0 3 1,-1-3 0,-3 1-194,0 5 1,-3 1 0,-12-6-81,-15-10 1,-11-5 0,-1-6-49,-5-1 1,-6-12-822,2-14 1,-7-7 0,-1-4 0,5-2 1154,4-2 1,4-3-1,1 0 1,-18-5-1,6 1 1,22 5-1,1 0 1</inkml:trace>
  <inkml:trace contextRef="#ctx0" brushRef="#br0" timeOffset="13058">15894 1584 32767,'12'-49'0,"0"0"0,0 6 0,-6 10 0,-13 17 0,-9 15 0,3 4 0,-10 16 0,9 6 0,2 10 0,7 3 0,23 5 0,-2-15 0,25 3 0,-8-21 0,6-4 0,-5-15 0,-9-18 0,-12 3 0,-5-19 0,-11 13 0,-2-4 0,-5 6 0,-6 12 0,-1 12-1378,-7 14 422,7 5 27,-6 19-574,10 4 1523,0 22 1,7-25 0,4-2 0</inkml:trace>
  <inkml:trace contextRef="#ctx0" brushRef="#br0" timeOffset="13321">16254 2011 31623,'-39'-9'57,"-1"1"0,2 0 0,13 6 9,28 9-953,0 0-3820,9 11 4471,-5-9 965,5 6-767,-8-11-216,-1 0 65,-3-6-196,0-7 364,0-5 3057,3-4-4526,1 2 1493,0 5 1,-1 6 0,-2 4 0</inkml:trace>
  <inkml:trace contextRef="#ctx0" brushRef="#br0" timeOffset="13988">2165 3310 15252,'-40'-30'1041,"0"-1"1,4 8 0,14 2 61,32 3-649,22 11 83,27-2-268,-1 3-711,-13 4 1,7-1 0,-1 1 564,-3 0 0,-1 1 0,5 0-517,4-1 0,6 0 1,2 0-1,0 0 437,-11 0 1,-1 0 0,1 1 0,1-1 0,2-1-300,-4 1 1,1-1 0,1 1 0,1-1-1,1 0 1,0 0 274,-2 0 0,1-1 0,1 1 1,0-1-1,0 0 0,-1 0 0,-1 1-228,3-1 0,-3 0 1,0 0-1,0 0 0,1 0 1,4-1 222,-4 1 1,1-1 0,2 0-1,1 0 1,1 0 0,1 0 0,1 0-1,0 0-44,-6 1 0,0-1 1,1 0-1,1 0 1,0 1-1,1-1 0,0 0 1,0 0-1,1 1 1,0-1 40,-3 1 1,0-1 0,0 1-1,1 0 1,0-1 0,0 1 0,1 0-1,0-1 1,1 1 0,0 0 0,2-1-3,-3 1 1,0 0 0,2 0 0,1-1 0,0 1 0,1 0 0,-1-1 0,1 1 0,0 0-1,-1 0 1,-1 0 0,0 0 0,-1 1 12,0-1 1,0 1 0,-2 0 0,1 0 0,-1 0 0,0 0 0,-1 0 0,1 0 0,0 1 0,0-1 0,0 0 0,1 1-5,0-1 1,1 0 0,0 1-1,0-1 1,0 1 0,0-1-1,0 1 1,0-1 0,0 1-1,0 0 1,1 0 0,-1-1 2,0 1 1,1 0 0,0 0 0,-1 0 0,1 0 0,0 0 0,0 0 0,0 0 0,-1 1 0,1-1 0,0 0 0,0 0-1,0 0 1,0 1 0,-1-1 0,1 0 0,0 1 0,0-1 0,0 0 0,0 1 0,-1-1 0,1 0 0,0 1 0,0-1-4,0 1 1,0-1 0,-1 0-1,1 1 1,0-1 0,0 1-1,-1-1 1,1 1 0,0-1 0,0 1-1,-1-1 1,1 1-4,0-1 0,0 1 0,-1-1 0,1 1 0,0 0 0,0-1 0,-1 1 0,1-1 0,0 1 0,0-1 0,-1 1 0,1 0-8,-1-1 0,1 1 0,-1-1 0,0 1 0,1-1 0,-1 1 0,0-1 0,0 1 0,1-1 0,-1 1 0,0-1 0,0 1-4,-1-1 0,1 0 0,0 1 1,0-1-1,0 0 0,0 1 1,0-1-1,-1 0 0,-1 0 0,0 1 1,-2-1-1,0 0-6,6 0 1,-2 1-1,-1-1 1,-2 0-1,1 0 1,0 1 0,0-1-1,2-1 1,3 1-46,-7 0 0,2-1 1,2 0-1,2 1 0,0-1 1,0 0-1,0 0 0,-1 0 1,-1 0-1,-2 0 0,-2 0 1,-3 0-805,13-1 1,-3 0 0,-3 0 0,-2 0-1,1 0 1,1 0 0,2 0 851,-4 0 0,2 0 0,2 0 0,0 0 0,1 0 0,-3 0 0,-2 0 0,-4 0 0,-6 0 0,16-1 0,-6 0 0,-6 1 0,-5 0 0,5-1 0,0 0 0</inkml:trace>
  <inkml:trace contextRef="#ctx0" brushRef="#br0" timeOffset="16382">3608 4308 22218,'8'-44'1055,"0"1"1,-1 0 0,3-16 0,-1 13-659,-6 30-229,-2 8-117,1 7-1,-6 26 1,-8 26-49,2-11 1,-2 4-503,-2 9 1,-1 4 484,5-16 0,1 2 0,1 0-21,0 0 1,2 0 0,3 0-86,4 20 1,7-3-46,6-5 1,8-5-39,9-6 0,7-7-34,5-8 0,5-7 27,2-7 1,2-9 112,-1-8 0,-1-8 115,-4-6 0,-2-5-39,-6-5 1,-3-5 197,-1-10 1,-6-1-278,-9 13 1,-3-1 254,1-10 0,-4 1 232,-6-3-16,-2-3-118,-6 18 779,-3 15-980,-5 19 170,-2 14-210,-4 15 383,2 11-366,5 3-33,8-1-1,13-5-5,13-9 5,13-14 34,4-14 39,-1-19 45,-5-15 79,-9-13 55,-9-8 1,-9-3-63,-12 0-77,-10 2-40,-9 7-45,-5 10-38,0 14-40,1 12 0,3 17-84,3 15-236,5 14-391,6 10-852,18 3-1248,18-3-530,-2-28 1,3-3 3396,0-4 0,0-3 0,13 2 0,-17-9 0</inkml:trace>
  <inkml:trace contextRef="#ctx0" brushRef="#br0" timeOffset="17009">4861 4630 23450,'12'-55'1181,"0"0"1,-5 1 0,-5 6-935,-10 13 94,-15 0-184,3 25-129,-5 4-22,1 16-6,3 16-6,1 23 3,12-18 0,1 3-315,1 4 1,2 1 314,3 0 0,3 0-3,4-3 1,2-2 5,16 19 67,2-18 90,-6-20-6,-5-22-44,-3-16 38,5-17 46,3-7-84,3 0 529,-3 9-636,-5 13 0,-6 15 0,-5 12 0,1 22 0,4 18 0,-2-9 0,1 4-409,3 9 1,1 5 408,0 1 0,1 4 0,-1-2-714,2 6 1,-2 1 700,-3-14 0,-1 5 1,0 0-1,-4-3-769,-3 2 1,-4-2 0,-2 1 583,-1-4 1,-2 2 0,-3 1 0,-1-3 88,-8 12 1,-4-1 0,-3-5 134,-1-7 0,-3-3 0,-3-6-16,-11 4 0,-3-11 90,10-17 1,3-13 73,-8-37-99,33 0 1,10-6-104,9-13 0,9-5 42,-2 20 0,3-4 0,2 0 0,0 3-9,0 1 1,-1 2 0,4-2-4,1-1 1,3-3 0,1 1 0,-1 4 53,-2 5 1,-1 3-1,1-1-60,4-7 1,2-1-1,-1 1-8,-4 3 1,1 0 0,-2 1 19,8-14 1,-2 0 8,-4 4 0,-2 1-431,-2 1 0,-2 2 548,5-11 270,-6 5-152,-18 35 457,-1 2-709,-3 7 863,0 4-863,-3 6 3392,-3 7-3392,-2 11 0,0 9 0,3 10-3392,7 18 3392,4-17-51,1-11 0,4 0-504,11 10-1030,-5-14 0,0 0-8246,11 8 8039,-5-8 0,-13-22 0,-7-5 0</inkml:trace>
  <inkml:trace contextRef="#ctx0" brushRef="#br0" timeOffset="17175">5539 4262 25161,'-29'-42'297,"1"-1"0,4 5 0,4 11-443,13 25 174,5 21-1731,9 16 1,2 5-4112,1 15 4998,2-5 1,0-4 0,-5-18 0,-1-2 0</inkml:trace>
  <inkml:trace contextRef="#ctx0" brushRef="#br0" timeOffset="17499">5771 4580 22212,'3'-5'4414,"-1"1"-3345,-2 4-990,17-8-35,-13 15 7,13 14-40,-17 4 11,0 20 29,1-20 33,1 2 134,0-13-55,1-6 90,5-20-253,7-10 0,23-29 0,-18 26 0,0 0-105,2-1 0,1 2 105,23-18 0,-7 17 0,8 5 0,0 12 0,8 28 0,-7 9-18,-3 9-340,-23-13 0,-1 3-4558,-1 7 1,0 1 3224,9 18 1,-3 0 0,-22-44 0</inkml:trace>
  <inkml:trace contextRef="#ctx0" brushRef="#br0" timeOffset="18840">7946 4472 16219,'32'-22'140,"0"0"0,-3 2 0,-2 5 78,7 15-16,-4 2-96,-1 1-78,4 3-56,10-1-218,14-1-314,-23-2 0,2-1 243,6-1 1,0 0 215,-8 1 0,0-2 42,10 1 1,-1 0 16,-8 0 0,-2 0 345,20 0 419,-24 6 6,-52 8 118,-30 9-410,17-8 1,-2 0-428,-5 2 0,1 0 372,-1 1 0,0 0 109,2 0 0,0 0 42,3-1 1,0 1-113,1 0 0,1-1-56,0 0 0,0-1-26,1 0 1,1-1-107,2 0 1,1-2-121,-12 7 85,18-2-24,36-12-94,28-3-63,-2-8 1,6-2-569,10-2 1,4-2 549,-14 2 0,1 0 0,0-1-324,1-1 0,0 0 0,-3 0 331,9-1 1,-2-3 19,7-6 0,-7-3 219,-3-16-160,-18 9 0,-7-3 45,-11-17 198,-18 6 1,-7-1-37,1 14 0,-2 1-33,-8-14 0,-1 1-65,4 15 0,1 3 104,-13-17-279,13 17 993,9 11-1011,9 9 1909,12 15-1909,12 14 0,20 23 0,-16-14 0,0 3-453,4 7 0,-2 3 453,-1 5 0,-4 2-236,-4 2 0,-5 2-580,-5 0 1,-8 1-4095,-8-3 1,-4-3 4327,1-14 1,-2-3-1,-11 11 1,16-33-1</inkml:trace>
  <inkml:trace contextRef="#ctx0" brushRef="#br0" timeOffset="23359">10806 5546 20208,'3'-49'1106,"0"0"0,-1 0 1,0-17-1,-3 9-456,-10 8-12,-8 18-414,-5 16-18,-6 23-94,-6 22-65,15-3 1,1 4-17,-2 7 0,2 4-667,2 3 0,3 3 647,2 1 1,5 0-4,8-2 0,6-1-212,5-2 1,6-4 203,9-5 0,6-4 17,4-6 0,3-5 16,3-5 1,2-9-1360,6-14 0,-3-6 1365,-14 4 1,-3-5 60,6-17 1,-6-6-111,-17 7 1,-5-1 112,1-10 1,-3-2-6,-7-1 0,-6 0 190,-3 0 0,-5 2-213,-5 1 1,-3 3-31,-4 4 0,-2 4-15,-1 5 1,-2 4 93,-1 7 1,0 5-114,-30 7-22,5 23-17,31-1 0,2 3-23,3 5 1,3 5-213,3 10 0,6 0-45,3 18 1137,16-19 1,10-2-1275,6-14 0,7-4-93,12 4 0,5-2-318,7-4 1,2-5 460,3-4 0,-1-5 179,-2-5 1,-2-4 209,-7-2 1,-5-5 184,-8-3 0,-6-4 1072,7-19-461,-27-5-23,-21-1-89,-8-2-101,-3-1-112,8 2 120,6 5-299,5 8 371,9 12-601,6 15 1089,4 8-1161,17 20 27,5 10-6,-13-10 1,1 2-15,-1 3 1,-1 3-29,-3 10 1,-4 1 31,4 17-92,-16-17 0,-4-3 86,-11 3 11,-4 2-3296,-5-17 3307,7-14 23,2-17 16,11-16-11,9-15-28,10-13 12,13-5-157,-12 26 1,1 0 136,1 1 0,1 2-1,1 1 1,-1 2 34,21-14-48,-3 4 3197,-7 4-3153,-5 1 118,-7-4-83,-10 9 621,-4-8-404,-8 14 32,-5 0-317,2 6 0,-3 5 0,3 7 0,0 2 0,1 13-3392,4 15 3392,1-4 0,6 22-248,1-12-413,6 15-787,3 4-798,2-5-7585,5-5 8249,-9-23 0,-3-9 0,-12-16 0</inkml:trace>
  <inkml:trace contextRef="#ctx0" brushRef="#br0" timeOffset="23533">12135 5165 24872,'-35'7'-6721,"8"-2"5305,57 32 1,-23-29 0,-1-1 0</inkml:trace>
  <inkml:trace contextRef="#ctx0" brushRef="#br0" timeOffset="24148">12609 5318 24603,'-25'-36'504,"1"0"0,-1 0 1,-3-11-1,-3 10-182,-7 25 0,-1 8-188,-1 2-53,-2 9 1,2 7-37,7 16-26,12-5 1,3 2-3,6 12 16,16 10 18,16-11-12,17 5-6,14-6 23,-16-22 0,0-4 12,13 4 116,12-12 35,-30-16 51,7-17-270,-12-3 0,-3-6 0,-11 15-3392,-3 2 3392,-6 16 0,-2 9 0,-5 22 0,-7 25 0,3-13 0,0 2-317,0-4 0,0 2 317,-3 19 0,-1 6 0,4-11 0,1 2 0,-2 1-493,0 3 0,-2 1 0,0 2 380,0-9 1,0 3 0,-1-1 0,-1-3-30,-5 4 0,0-3 0,-3-3 123,0-8 1,-1-3-1,0-3 36,-4 3 0,-1-12-1474,-29-23 1524,36-24-321,14-15 1,6-14 0,2 5 261,4 7 1,3-1 162,0-6 0,3-6 1,3 1-182,8 2 1,3 1 0,2 2-12,-4 6 1,1 2-1,2-2 178,0 0 0,2-2 0,1 1 0,-1 3-159,2 1 0,-1 4 0,0 1 8,9-7 0,-2 2 718,-6 8 0,-3 3-707,9-8 56,-3-2 33,-19 19 2409,1-4-2302,-7 9 498,-5 7-677,1 1 1753,1 4-1787,0 6 573,4 8-573,0 13 0,1 11 0,-2-3-54,-3-3 0,-1 1-422,4 17-109,-3-16 0,2 1-2367,6 13 2952,5-13 0,-9-17 0,1-10 0</inkml:trace>
  <inkml:trace contextRef="#ctx0" brushRef="#br0" timeOffset="24315">12969 5034 26508,'-41'10'-951,"8"2"0,30 25 1,0-15-1</inkml:trace>
  <inkml:trace contextRef="#ctx0" brushRef="#br0" timeOffset="25199">13195 5326 27527,'-14'45'286,"12"14"-269,19-17-1,4 15 18,-14-29-17,-1-3 341,-3-14-296,-3-13 11,1-17-12,4-12 40,11-26-79,0 16 29,14-15-57,-4 27-5,8-1 0,2 11-12,3 12-49,3 12-113,12 15 101,-15-2-28,-10-2 0,1-1-431,18 9 347,-15-10 0,2 0-6,2-1 1,2-1 38,2-2 1,0-2-165,-2-1 1,0-3 303,-4-2 1,-3-2 89,18-7 95,-18-6 124,-16-8 39,-13-4-17,-11-2 185,-12 2-269,-15 6-16,-10 7-57,-9 11-78,1 9-34,5 8 428,13 8-478,15 4 0,14 2-17,17-2-6,9-4 1,12-8 55,6-9 28,2-15 1,0-13 22,-5-14 33,-8-10-71,-9-3-35,-7 1 0,-7 9 0,-2 11 0,-1 12 0,-1 9 0,0 34 0,3 6 0,0-3 0,0 1 0,11 28 0,-4-29 0,4-2-194,4 0 1,4-2 193,5-1 0,3-2 0,3-5 0,2-4 0,1-4 0,1-5 0,0-9 0,-2-6 0,-2-7 0,-2-6 0,-2-9 0,-3-6 0,-3-8 0,-4-6-480,-7 11 1,-3-3 0,-1-2 479,-2-5 0,-1-3 0,-1 0-494,0-4 1,-2-2 0,-1 1 493,1 1 0,-2 0 0,1 1 0,-1 5 0,1 1 0,-2 3 0,0-12 0,0 5-46,-1 13 0,-1 6 46,-4-8 269,-1 26-269,0 27 1215,-2 28-1215,3-5 0,-1 5 0,-2 14 0,0 5-92,2-10 0,0 2 1,1 2 91,0 9 0,0 1 0,2 2-526,3-12 1,1 0 0,1 1-1,3 0 345,3 2 0,3 0 1,2-1-1,3 0-1119,4-1 1,3 0 0,2-1 0,1-3 1052,9 9 1,2-4-1,-1-4 1,5 2 0,-4-9-1,-12-18 1,-1-1-1</inkml:trace>
  <inkml:trace contextRef="#ctx0" brushRef="#br0" timeOffset="25582">16193 5306 23696,'6'-52'1107,"0"0"0,-4 8 1,-5 6-688,-13 3-219,-11 22-117,0 20-45,5 16-55,10 19-74,11 16-59,6-24 1,3 1-490,4 2 0,3 0-463,5 0 0,3 0 1101,5 2 0,0-3 0,4 4 0,-2-6 0</inkml:trace>
  <inkml:trace contextRef="#ctx0" brushRef="#br0" timeOffset="25941">16597 4941 20907,'0'-8'4979,"0"1"-4805,-26-17 0,-11-1 285,-2 16-331,-5-13 1,1 6 11,4 34-67,14 11-45,13 6 11,19 14-5,2-14-6,20 14 6,0-22-4258,16 2 4252,-15-13 966,4-17-972,-25-10 40,1-20 0,-13-1 27,-7-12 62,-9-3-111,2 18 3402,-5 1-3448,10 22-27,-3 6-62,-1 15-303,0 30-263,6 9 73,6 8-591,7-26 0,4 0-3197,1-3 1,1-2 4375,3 4 0,0-2 0,3 10 0,-4-21 0</inkml:trace>
  <inkml:trace contextRef="#ctx0" brushRef="#br0" timeOffset="26475">16770 5343 24351,'25'-54'1307,"0"0"0,1-1 0,0 18-1184,-3 38-67,6 17-28,-10 28-11,-7-14 0,0 2-17,-2 1 0,0-1 11,1 0 0,-2 0-11,1 1 0,-2-4 6,-1-1 39,-3-11 11,-2-21-27,3-15-29,6-19 0,0 2 0,3-1 0,0 2 0,1 0-312,4-5 1,1 1 311,8-5 0,3 8 0,0 21-3186,5 7 3186,0 10-161,-7 8 1,1 3 160,3 2 198,1 1 0,4 1-198,-4-5 0,0-1 0,2-1 0,1-3-67,5 0 1,0-4 66,17-18 0,-18-4 0,-10-29 0,-24 5 0,-4-3 0,1 9 0,-2-4 583,-4-11 1,-3-8 0,-1 5-584,-1 0 0,-2 3 0,-1-12 0,-1 0 0,1 13 0,0 3 426,-4-11-426,6 25 0,-1 2 0,-3-3 0,4 18 0,3 35 0,2 8 0,-1 16 0,1 7-460,1-6 1,0 4 459,1-1 0,0 3 0,1 1-52,3-3 1,1-1 0,2 0 51,2 3 0,1 1 0,2-3 0,2 9 0,5 0-378,4-7 1,5 2 0,-1-6-836,3-3 0,2-3 1213,0-3 0,2 1 0,-3-7 0,13 10 0,-8-19 0</inkml:trace>
  <inkml:trace contextRef="#ctx0" brushRef="#br0" timeOffset="26641">17702 5014 25624,'52'-10'-423,"-1"0"1,0 1 0,0-1 0,-1-5 0,-4-1 0,-7 9 0,13 19-1</inkml:trace>
  <inkml:trace contextRef="#ctx0" brushRef="#br0" timeOffset="27174">18368 4999 20974,'3'1'3501,"-1"0"-57,-2-1-3326,-19-3-40,24 9-5,-7-2-39,36 6 5,7-4 11,1-9 23,-4-9 28,-8-9-51,-10-10 34,-9-5-32,-11-1-52,-4 9 0,-10 4 0,-6 14 0,-3 7 0,-3 14 0,4 11 0,2 11 0,7-3 0,0 26 0,9-11-122,4-13 0,2 0 122,12 21 0,16-4 0,10-4 0,-3-15 0,17-7 0,-22-22 0,11-11 0,-17-17 0,-5-10 0,-4-5 0,-2-1 0,-2 0 244,-1 2-244,0 6 0,1 6 0,2 7 0,1 8 0,5 6 0,5 7 0,6 8 0,4 6 0,1 10 0,1 9 0,1 9-603,-18-18 1,-1 2-504,1 2 0,-1 2 1106,2 2 0,-3-2 0,4 5 0,-6-4 0</inkml:trace>
  <inkml:trace contextRef="#ctx0" brushRef="#br0" timeOffset="28099">20046 5026 21638,'2'-60'826,"1"1"1,-1-1 0,-1 7 0,-2 2-1,-3 6-529,-4 8 0,-4 7 56,-17-13 531,-2 22-867,0 21-6,-1 27-151,14 0 0,1 4 134,-3 14 1,0 4-462,5-8 0,1 3 0,-1 1 457,-1 7 1,1 2 0,-1 2-40,1 4 1,0 2 0,1 0-52,3-12 1,0 0 0,1 1-1,0-1-496,1 1 1,0 1-1,0-1 1,0 0 229,0 0 1,0 0 0,1-1-1,-2-1-122,-2 12 1,-1-2 0,-2-2 45,1-9 0,-2-2 0,-1-5 450,-8 4 1,-3-11 555,-21-11-32,15-57-264,23-1 1,7-6 68,6-15 1,7-3-230,-1 14 1,2-2 0,2 1-44,3-4 0,2-1 1,2 1-35,2 0 1,2 0 0,2 2-29,1 1 1,2 0 0,0 2 147,1 4 0,2 1 1,0 2-152,-1 4 0,2 1 0,0 3-20,14-9 1,2 4-7,-1 6 1,1 4 24,0 4 1,0 4-9,-2 2 1,1 2-147,-3 2 0,-2 2 169,-4 1 0,-2-1 1084,21-7-918,-19-1 1603,-16-2-1419,-13 1 980,-8 6-1159,-7 4 427,-8 8-489,-9 11 58,-11 10-69,-4 9-56,0 6-16,7 2-24,11 2-4,9-3 10,12-4 28,9-6 34,9-11 28,6-8 28,3-14 84,6-19-145,-12 1 23,3-19-102,-13 8 0,0-5 0,-3 4 0,-4 10 0,-3 9 0,-2 8 0,0 6 0,1 22 0,0 6 0,3 23 0,2 3 0,2 5-573,3 2-647,5-4-965,7-9-2744,9-14 4081,1-15 0,-17-11 0,-9-5 0</inkml:trace>
  <inkml:trace contextRef="#ctx0" brushRef="#br0" timeOffset="28308">20870 5123 17020,'3'-9'3366,"5"-24"0,1-7-1696,-3 2-1130,3-6 0,-2 0 194,-7 5-73,-10 7-549,3 17 11,-12 4-56,2 19 0,-10 9-27,-4 16-52,0 12-61,16-10 1,2 0-51,-3 16-337,9-13 0,4 1-598,11 14 58,0-20 0,3-1-3916,12 3 1,4-4 4568,17 11 0,-2-12 0,-25-23 0</inkml:trace>
  <inkml:trace contextRef="#ctx0" brushRef="#br0" timeOffset="28666">21274 5232 22134,'22'-51'1672,"0"0"1,-2 7 0,-6 6-727,-13 7-654,-3 16-220,-2 8 1,0 7-34,-1 7-11,-2 6-22,2 8-6,5 9-17,4-8 6,15 4 11,10-15 6,12-1 44,12-17-15,-7-18-35,-12-2 0,-13-10 0,-17 1 0,-5 1 0,-10-4 0,-18 10 0,-7 16 0,-4 12 0,-6 20 0,7 14 0,9 1 0,1 4-893,7-1 0,2 1 893,0 1 0,5 1 0,4 1 0,9 1-1401,14 0 1,4-1 1400,-4-7 0,4 0-59,22 10 0,12-5-3218,-10-21 0,3-5 0,-2 0 2418,6 5 1,-1-2 0,7-2 0,-9-5 0,-27-6 0</inkml:trace>
  <inkml:trace contextRef="#ctx0" brushRef="#br0" timeOffset="31567">3174 8275 22190,'4'-49'1286,"-1"-1"0,1 5 1,-3 10-811,-5 20-191,1 6-206,0 1-68,2 15 11,2 6 3,0 17 1,-1 5-21,-2-2 1,0 2-322,-3 18 1,-1 2 323,-1-8 0,-2-1 3,2-5 1,-1-2-29,-1 17 45,6-26 56,7-21-11,11-24-40,14-18-19,-8 7 0,1-2 3,4-5 0,1-1-366,2-2 0,1 0 371,-1 0 0,1 0 0,-3 5 1,0 3 596,17-16-597,-14 20-22,-10 16 17,-6 18-17,-1 14-11,2 15 33,6 7-27,5 4-23,11-4-51,9-6-61,11-12 310,-25-19 0,2-3-234,0-4 0,1-4 36,0-4 0,-1-2 28,17-10 19,-22-1 1,-3-2 36,0-12 33,5-14 46,-20 13-51,-8 10-45,-11 12 23,-7 14 225,-8 13-276,1 10-11,5 7 0,10 1 5,16-3-21,11-6 16,13-8 22,9-8 12,16-21 5,-19 1 34,9-27 50,-28 3 22,-2-17-38,-16-2 16,-14-1-11,-11 5 6,-6 10 5,-1 13-95,4 13-28,5 15-28,1 16-34,0 19-78,0 15-227,12-10 1,3 1-200,3 18-634,9-15 0,8-2-1805,5-14 0,5-4 2348,3 4 1,0-3 0,12 5 0,-13-16 0</inkml:trace>
  <inkml:trace contextRef="#ctx0" brushRef="#br0" timeOffset="31790">4896 8189 20996,'11'-48'838,"1"-1"0,0 1 1,0 0-1,3-13 1,0 0-1,0 5-573,-3 12 0,0 3 1,0 2-703,3-15 1,-1 3 677,-3 10 0,-2 3 611,0-10-651,-8 22 125,-9 26-264,-11 27-48,4 0 0,-2 6-337,-3 12 0,-1 6 317,7-10 0,0 2 0,0 1-266,1 5 0,1 2 1,1 0 168,1 3 0,1 2 1,1 0-167,1 1 0,2 1 0,1-1-385,2 0 1,1 0 0,4-2-1747,2-3 1,3-2 0,1-2 2399,7 11 0,1-7 0,-3-19 0,-1-6 0,6 0 0</inkml:trace>
  <inkml:trace contextRef="#ctx0" brushRef="#br0" timeOffset="31966">4613 8183 25974,'41'-43'175,"1"-1"1,3 5-1,3 6-318,-1 19 1,3 5-1723,7-2 0,3 1 1865,-11 1 0,2 1 0,-5 0 0,-5 1 0,-3 1 0,2-1 0,-1 0 0</inkml:trace>
  <inkml:trace contextRef="#ctx0" brushRef="#br0" timeOffset="33423">7007 8235 26082,'22'-40'481,"1"-1"1,0 1 0,-4 7-112,-4 12-157,3-15-113,1-12-69,-10 17 0,-1-3-999,0-4 0,-1-3 1004,1-5 1,-1-2-23,1-5 0,-1-2-9,0-1 1,-1-1 8,0 0 0,-1 1 3,-1 5 0,-1 2 213,-1 9 0,-1 3-174,0-11 336,-2 25-398,-2 20 6,-4 25 20,-4 17 0,-1 7-14,-2 8 0,-1 5-610,1-3 1,-2 5 0,2-3 598,2-12 1,1-2 0,0 1-4,-2 12 1,0 2 0,3-2-224,3-13 0,2-2 1,3 2 216,3 14 1,5 2 0,0-4 7,1 0 1,6-4-20,10-9 1,7 1 0,-1-10-9,17 1-7,-2-11 1,3-7-168,12-23 173,-13-10 0,-1-6 20,-8-4 0,-2-5-8,5-10 0,-4-2 24,-14 11 1,-3-1 11,2-8 0,-3 1 9,3-19 38,-10 23 1,-3 1 22,-1-7 2484,-12 14-2551,-4 23 1064,-13 15-1081,-3 10-50,-9 24 44,10 0 1,7 11-18,21-12 29,4-11 155,20-2-167,22-13 12,-7-4 5,-1-15 0,-2-5-5,-4-6-9,-4-4 0,-2-4 26,1-16 52,-15 1 1,-4-2 8,-5-18-67,-9 20 1,-5 2-18,-12 3 0,-2 7 0,-4 13 0,-9 7 0,-3 13 0,-3 15-24,11 14-4,9-3-117,7 14-169,25 2 140,1-9-302,18-12 0,9-4-539,-7-14 1,4-4 515,20 5 0,2-2 303,-16-7 0,-1-2-17,12-6 1,-1-3 217,-14-1 1,0-4 279,10-9 1,-1-4 31,-14 2 0,-4-2 58,-3-4 0,-5-2-22,-5-9-2513,-11-10 2379,-8 26 46,-21-14-181,3 27 112,-40 0-157,28 15-5,1 2 0,-1 4-18,-13 30-16,2 5 0,24-16 0,4 2-16,4 17 10,13-14-33,37 4 61,-13-26 1,33 2 27,-25-29 768,4-9-750,-9-13-68,-11 6 0,-7-13 0,-8 21 3332,-2-4-3332,-1 19 183,0 18-183,0 21 0,-1 30 0,-2-16 0,0 5-684,-1-9 0,0 2 1,-1 2 683,-3 8 0,0 2 0,-2 1 0,2-8 0,-2 1 0,1 1 0,-1-3 0,-1 8 0,0-2 0,-2 3 0,2-6 0,-1 3 0,-1 0 0,-1-1-759,-1 1 1,-2-1 0,0 0 0,0-3 715,-1 7 0,1-1 0,-5-1 20,-5-1 1,-4 3 0,-1-4 0,0-10-88,-7-7 1,-3-6 155,6-4 1,-3-1 0,3-9 17,0-13 1,4-11 35,-10-36-66,24-11-30,20 12 0,8-7 0,2 1-4,2 6 0,2 1 0,4-2-387,1-5 0,3-3 0,1 0 1,1 3 381,1 1 1,1 2 0,3-1-38,-3 8 1,4-3 0,1-1-1,-1 2 1,-1 4-68,4-7 1,-1 4 0,3-2-27,-2 1 1,4-2 0,-1 0 0,-2 5-5,-1 3 1,-3 3 0,1 2-556,8-6 0,0 3-690,-7 7 1,-1 3-1312,12-8 2695,3 1 0,-32 21 0,6-3 0</inkml:trace>
  <inkml:trace contextRef="#ctx0" brushRef="#br0" timeOffset="33641">8949 7938 24211,'-6'-45'969,"1"0"0,-1 5 0,5 7-616,9 19-179,-2 7-45,-3 11 5,-2 16-50,-6 19-39,-6 20-349,3-23 1,-2 1 249,0 2 1,-1 2-93,2-1 1,1 0-264,1-3 1,3 0-567,4-4 0,2-2-4609,11 17 5584,4-18 0,-4-16 0,-6-9 0</inkml:trace>
  <inkml:trace contextRef="#ctx0" brushRef="#br0" timeOffset="33834">9185 7600 25427,'-58'13'-9831,"21"7"7999,55 19 1,-2-13 0,-12-19-1</inkml:trace>
  <inkml:trace contextRef="#ctx0" brushRef="#br0" timeOffset="34140">9413 7886 27169,'-30'51'168,"1"-1"0,2-4 0,7-6-56,17-9-6,3-8 157,0-9-145,1-9 89,4-12-67,9-12-88,9-18-52,13-12-343,-14 20 1,2-1 342,4 0 0,1 0 0,2 2 0,1 2 0,-1 3 0,1 2-45,-2 6 0,1 3 45,27 0 0,-21 18 0,-2 4 0,12 7-192,-13 5 0,-3 5-481,0 18-811,-16-12 0,-2 2 1484,-5-3 0,-2-2 0,-4 12 0,-2-18 0</inkml:trace>
  <inkml:trace contextRef="#ctx0" brushRef="#br0" timeOffset="34907">11428 8125 21780,'1'-6'2067,"1"1"-1832,20-27 1,10-6-1538,11 3 1313,-13 6 0,6-5 1,1 6-428,9 7 1,1 6 378,11-1 1,2 2-274,-16 6 0,0 1 0,1 1 285,0 1 1,0 1 0,-2 2-29,14 3 0,-4 4 16,-14 1 1,-9 6 47,-16 18 68,-59 10-1,2-17 1,-6 0 55,10-6 0,-3 0 0,0 1 77,-9 4 0,-1 0 0,3-1-54,-1 1 1,3 0-88,-7 6 0,9 0-19,21 1 1428,16 3-1429,30-10-44,10-14 0,4-4 5,18-1-261,-7-6 0,-1-4 269,-15-2 1,-1-3 16,5-4 1,-2-3 16,-6-2 0,-4-4 282,-5-13 0,-6-3-234,2-17 16,-11 7 1,-3 0 120,-1 12 1,-1 2-4,0-8 0,0 1-45,-1 7 1,1 3 46,-3-13-165,1 25 560,1 12-604,2 20 15,1 12-43,6 21-17,3-4 0,3 1 11,-3-10 1,2 1-52,10 18 0,2 2 9,-6-14 1,-1 2-451,4 11 1,-4 3 135,-3 1 1,-8 3-2264,-11-10 0,-7 1 1,-2-2 2624,-4 7 0,-2-3 0,-4-4 0,0-6 0,0-10 0</inkml:trace>
  <inkml:trace contextRef="#ctx0" brushRef="#br0" timeOffset="35783">13983 9011 22599,'-3'0'3338,"0"0"-2873,3 0-303,29-73-25,2 31 0,3-1-1203,-12 5 0,-1-2 0,4-1 1105,12-6 0,5 0 0,-3 1-490,-6 5 1,-2 2-1,0-3 461,-1 3 0,0-1 0,0-2 0,-1-2 11,2-6 0,0-3 0,-1 0 0,-3 2 1,1-6 0,-4 3 1,0 0-5,-3 3 1,-2 1 0,-4 4 37,-6-3 0,-7 6-1107,-13-3 1079,2 12-17,-13 27 12,6 36-18,-2 11 6,5 0 1,-1 5 95,1 3 1,1 2-108,1-6 0,0 3 0,0 2 0,2-1 0,-1 2 0,1 1 0,0-2-190,-1 10 1,1-1-1,0 0 199,1-1 1,0 0-1,2-1-11,1-7 0,0 0 1,5-3 260,8 14 1,5-3-269,-7-10 1,6-2-498,24 8 1,5-11 443,6-21 168,4-9 1,3-8-144,-11-13 1,-1-5 50,12-5 0,0-5 0,-4-5 0,-4-6 25,-4-12 0,-7-4-3,-12 8 1,-5-1-1,-5-7 1,-5 4 2,-12-8 79,-19 8-102,7 30 1006,-32 14-1017,27 14 1057,-23 30-1062,27-10-22,0 8 0,2 3 10,2 4 20,4 3 1,6 2-31,17 1 27,-1-18 1,4-2 354,18 1-355,-4-20 1,2-6 11,12-12 3142,10-2-3112,-29-14 1,-5-4 42,2-18 477,1-11-509,-19 16 1,-4 0-8,-4-1-4,-2-4 1,-3 2-9,-5 3 239,-7-8-239,3 28-50,-7 17-11,2 15-90,-5 17-23,10-1-346,4 17-443,13-4-600,17 12-879,21-6-574,-8-28 0,6-3 2977,12-2 0,1-4 0,6 3 0,2-8 0</inkml:trace>
  <inkml:trace contextRef="#ctx0" brushRef="#br0" timeOffset="36457">15816 8795 13614,'4'-6'9063,"-1"1"-8108,5-30 0,-1-9-2518,-3-5 1809,4 0 1,-1-2 192,-9 15 1,-2 5-176,-2 0 767,-9-16-824,-1 32-168,-3 8-5,-4 21 1374,8 5-1408,1 11 0,2 3 5,-1 21 3,3-13 1,4 2 5,7-3 0,2-3-14,3 14 6,7-4 965,-3-27-915,5-8 0,2-11-11,5-15 11,0-12-4,-5 1-52,1-9 0,-10 16 0,-1-4 0,-5 14 0,-1 5 0,-1 13 0,2 11 0,2 20 0,4 19-207,-3-20 0,0 5 207,-2 2 0,0 4 0,0-3-602,1 7 0,-2 1 602,-1 4 0,-3 6 0,-3-4-757,-1-15 1,-2-2-1,-3 1 559,-3 10 0,-3 2 1,-4-2 107,-1-6 1,-4-2-1,-3-3-210,1-7 0,-3-3 1,-1-5 341,-13 1 0,-1-7 111,12-10 0,2-9-64,-1-19 1,6-10-11,13-31-50,12 7 1,9-4-30,13-3 0,9-1-15,-4 14 0,4-1 0,1-1-15,4-3 0,3 0 0,1 0-66,-7 9 0,0 0 0,1 0 1,0 0 64,2 0 0,0-1 0,0 1 0,0 0 22,-1 1 1,1 0 0,-1 0 0,1 1-44,8-10 0,0 2 0,-2 0 52,-3 6 0,-2 0 0,-1 3-908,8-10 1,-3 3 929,-13 14 1,-3 2 657,13-24-607,-20 25 1453,4-8-1442,-5 13 1070,1 4-1076,0 2 3443,-3 4-3403,-5 3-40,-4 3-50,-3 4-6,-1 11 40,-3 12 5,-3 19-15,-7 15-52,4-15 0,0 0 0,-4 18 0,5-19 0,1-1-24,3 7-211,1 9-353,12-8-1092,11-7 1680,22-9 0,-18-16 0,4-6 0</inkml:trace>
  <inkml:trace contextRef="#ctx0" brushRef="#br0" timeOffset="36649">16879 8162 20890,'0'-7'4318,"0"2"-4385,0 5-3591,-32 15 3658,24 7 0,-24-3 0,32 0 0</inkml:trace>
  <inkml:trace contextRef="#ctx0" brushRef="#br0" timeOffset="36983">17113 8490 27594,'-9'37'101,"1"-1"0,0-2 0,3-2-62,8 10 0,1-12 107,2-12 39,-2-13-73,3-18-6,9-15 17,11-19-259,-8 17 1,1 1 135,2-3 0,2 1 0,-1 1 0,2 2 0,-2 3 0,0 3 0,18-11 0,-7 15 0,-1 20 0,-12 6 0,8 23-208,-9 6-833,3 21-967,-14-23 0,-2 0 1481,-2-1 1,-2-2-1,-1 11 1,-2-19-1</inkml:trace>
  <inkml:trace contextRef="#ctx0" brushRef="#br0" timeOffset="37566">18848 8591 23461,'-5'-6'1831,"-9"-25"1,2-6-1132,9 6-529,-8-9 0,6 5 103,18 22-207,-1 16 79,6 38-137,-11-8 0,-1 6-1066,2 18 1,0 6 1056,-3-13 0,-1 3 0,1 3 0,-1 1 0,0 5 0,1 0 0,-2-4 0,1 1 0,-1-4 0,1 5 0,1-2 0,-1 6 0,2 2 0,-1-3 0,-1-9 0,1-7 0,-1-7 0,1 5 0,0 10 0,1 7 0,1-1 0,-2-7-269,2 6 0,-1-5 209,0 6 1,-1-5-17,-2-18 1,-3-7-32,-11-6 74,-15-44 13,5-5 0,-1-7 14,-4-12 1,-1-7-816,2-3 0,1-6 0,1 3 824,6 13 1,2 2 0,0-3 10,0-6 0,0-4 0,1-2 0,3 4 4,3 0 0,4 1 1,0-1-21,2 3 1,0-1-1,2-1 1,2 0-4,2 2 1,1 0 0,3 0 0,3 0-3,5-5 0,4-1 0,3 1 0,0 3-472,7-7 0,2 4 1,1 1 474,0 4 0,1 1 0,3 4 2,-2 9 0,3 4 1,1 4-208,-1 6 1,1 4 0,1 2 208,20-8 0,0 5 3,-16 10 1,0 2 0,-2 5-7,6 9 0,-5 6-6,-10-2 1,-4 6 623,0 11 0,-8 6-646,-10 0 0,-7 2 14,-6 13 1,-9 1 241,-12 2 0,-10-3-229,4-16 0,-4-3 1,-3-1 21,-3-2 1,-3-3 0,-1-1-32,1-3 0,-1-2 0,0-2-85,-15 5 0,2-3-216,12-5 0,4-3-420,-5 1 734,49-13 0,2 0 0,20-5 0</inkml:trace>
  <inkml:trace contextRef="#ctx0" brushRef="#br0" timeOffset="38523">20139 8607 23500,'4'-52'926,"-1"0"0,2 6 0,-8 11-668,-15 23 84,-10 23-163,-2 13-84,-9 21-56,10-5-11,12-13 0,3 2 39,0 30-39,5-2 17,9-7 34,11-23 66,1-18 18,4-6-74,4-15 23,14-22-61,-8 5 30,-3 0 0,0 1-14,-6 5 68,11-13-1,-19 24-145,-2 3-28,-3 10 16,2 9-5,2 4-73,11 12-341,17 9 168,-6-5-788,15-1 1,3-2 109,-1-6 278,-5-2 1,2-2-714,-12-9 1,-1-2-73,9-1 0,0-1 1394,-8-1 1,0-2 857,9-8 0,-5-6 1245,-10-18-1018,2-8 783,-15-18-876,-11 25 0,-1 0-216,-7-29-465,-1 29 1,-5 3 78,-23 0-151,-10 14-124,8 13 56,-13 26-55,24 4-6,-4 17 22,20-4-11,10-1-39,6-11 271,12 1-198,-2-19 44,6 0 6,-6-16-6,-3-8-89,-2-3 35,3-13-80,-4 9 0,3-4 0,-5 12 0,-4 7 0,-2 8 0,-1 31 0,-1 14 0,0-8 0,0 4-1026,-2 7 0,-1 0 1026,1-8 0,-1 3 0,-2 1 0,-1 7 0,-1 0 0,1-7 0,-2 3 0,0 0-9,0-2 1,-2 8-1,-1-1 1,0-9-331,-7 0 0,-1-6 331,-5 5 0,-3-5 22,3-13 0,-1-10-3,-16-15 0,17-18-3,19-18 1,9-7-12,5 4 0,4-2 156,1 0 1,3-3-1,1 0-148,5 1 1,2 0 0,3 1-3,3-3 1,2 1 0,4-1-3,-1 4 1,4-1-1,0 1 1,-1 2-296,-1 1 1,-2 3 0,3-1 281,1 0 1,4-2 0,-1 1 0,-5 5 2,-1 1 1,-1 1 10,3-4 0,3-3 0,-7 2 17,-8 3 1,-4 1-3,7-10 0,-6 1 12,-12-3-29,-21-6 0,4 29 1304,-10-7-1304,8 25 0,-17 22 0,-3 8 0,-6 5-355,4 1 1,-5 8 0,5-5 354,11-11 0,3 1 0,-12 25 0,10 1-274,21-19 1,8-1 273,8 8 0,6-1-183,1-9 1,6-4-3095,8-4 0,6-3 0,-5-3 1924,-9-6 1,-2-2 0,16 5-1,-7-5 1,-24-8 0</inkml:trace>
  <inkml:trace contextRef="#ctx0" brushRef="#br0" timeOffset="49186">11265 6789 24575,'36'0'0,"7"0"0,8 0 0,-8 0 0,2 0 0,3 0-2331,-3 0 1,3 0 0,3 0 0,3 0 2330,-4 0 0,5 0 0,2 0 0,1 0 0,0 0 0,-1 0-529,-3 0 1,-1 0 0,0 0 0,1 0 0,0 0 0,3 0 528,0 0 0,2 0 0,2 0 0,0 0 0,1 0 0,-1 0 0,0 0-176,-1 0 0,0 0 1,0 0-1,0 0 1,0 0-1,1 0 1,1 0 175,-4 0 0,0 0 0,2 0 0,-1 0 0,1 0 0,0 0 0,-1 0 0,0 0-280,-1 0 0,-1 0 0,0 0 0,1 0 0,-1 0 0,0 0 0,1 0 0,0 0 280,2 0 0,1 0 0,0 0 0,1 0 0,-1 0 0,0 0 0,0 0 0,-1 0-54,-4 0 1,1 0 0,-2 0 0,1 0 0,-1 0 0,0 0 0,1 0 0,-1 0 53,8-1 0,-1 1 0,1 0 0,-1-1 0,1 0 0,-1 1 0,2-1 0,-7 1 0,0-1 0,0 0 0,1 1 0,0-1 0,-1 1 0,1-1 0,-1 0 0,7 1 0,0-1 0,-1 0 0,1 1 0,-1-1 0,0 0 0,-1 0 0,-2 0 0,-1-1 0,0 1 0,-1-1 0,0 0 0,0 0 0,1 0 0,-2 0 0,0 1 0,1-1 0,-1 0 0,0 0 0,0-1 0,0 1 0,-1 0 0,0-1 0,0 1 0,0-1 0,0 0 0,1 0 0,1 0 0,-3-1 0,1 0 0,-1 0 0,1-1 0,1 1 0,2-1 0,0 1 0,2 0 0,-6 1 0,1 0 0,2 0 0,2 0 0,0 1 0,0-1 0,0 1 0,0-1 0,-2 1 0,-1-1 0,-2 1 0,6-1 0,-2 0 0,-2 0 0,0-1 0,-1 1 0,1 0 0,2 1 0,2-1 17,-2 1 0,2 0 1,1 0-1,2 0 0,0 1 1,0-1-1,0 1 1,-2-1-1,0 1 0,-3 1-17,6-1 0,-2 1 0,-1 0 0,-1 0 0,-1 0 0,0 0 0,0 1 0,-1-1 0,3 0 0,-1 0 0,-1 0 0,0 0 0,0 0 0,1 0 0,1 0 0,-2 0 0,2 0 0,1 0 0,1-1 0,-1 1 0,-1 0 0,-1 1 0,-3-1 0,7 0 0,-1 0 0,-2 0 0,-1 1 0,-3-1 0,-1 1 282,-2-1 1,-3 0-1,-2 1 1,1-1-1,1 1-282,8-1 0,3 1 0,0-1 0,-4 1 0,-6 0 0,-2-1 0,-6 1 0,-1 0 938,3-1 0,1 0 1,-5-2-939,5-4 0,-6-2 0,-7 1 0,-3 0 0,27-11 3693,-24 8-3693,-20 6 6037,-4 2-6037,-2 1 2254,-2 1-2254,-1-2 0,-2 0 0,-3-3 0,0 2 0,-1 1 0</inkml:trace>
  <inkml:trace contextRef="#ctx0" brushRef="#br0" timeOffset="51707">13353 10550 24575,'41'0'0,"-1"0"0,-1 0 0,0 0 0,-2 0 0,0 0-1754,1 0 0,3 0 1754,13 0 0,6 0-1755,-4 0 1,4 0-1,4 0 1755,-6 0 0,2 0 0,4 0 0,3 0-387,-16 0 1,3 0 0,1 0 0,2 0 0,1 0 0,1 0-1,1 0 387,-6 0 0,2 0 0,0 0 0,1 0 0,1 0 0,1 0 0,0 0 0,2 0 0,0 0-272,-4 0 1,1 0 0,1 0 0,1 0 0,0 0 0,1 0 0,0 0 0,1 0 0,-1 0 0,0 0 0,0 0 271,2 0 0,0 0 0,0 0 0,0 0 0,1 0 0,-1 0 0,1 0 0,0 0 0,0 0 0,0 0 0,0 0-134,-4 0 1,0 0 0,0 0 0,0 0 0,1 0 0,-1 0-1,1 0 1,0 0 0,0 0 0,-1 0 0,1 0 0,0 0 133,2 0 0,0 0 0,0 0 0,0 0 0,1 0 0,-1 0 0,1 0 0,-1 0 0,-1 0 0,0 0 0,0 0 0,-2 0-30,0 0 0,0 0 0,-1 0 1,-1 0-1,1 0 0,-1 0 0,-1 0 1,0 0-1,-1 0 0,1 0 0,-2 0 30,8 0 0,-1 0 0,0 0 0,0 0 0,-2 0 0,0 0 0,-1 0 0,-2 0 0,-1 0 105,2 0 1,-2 0 0,-1 0 0,-2 0 0,0 0 0,0 0-1,0 0-105,7 0 0,0 0 0,0 0 0,-2 0 0,-2 0 0,-3 0 0,2 0 0,-5 0 0,-1 0 0,5 0 0,6 0 0,6 0 0,0 0 0,-4 0 0,-12 0 1038,-2 0 0,-6 0-1038,9 1 0,-3-2 3423,-2-2-3423,-13-21 5119,-12 5-5119,15-17 4118,-7 13-4118,3 3 0,-12 8 0,-4 5 0</inkml:trace>
  <inkml:trace contextRef="#ctx0" brushRef="#br0" timeOffset="59908">1478 5632 24575,'-8'-6'0,"8"2"0,14 2 0,2 3 0,11 1 0,2 1 0,-7 0 0,17 0 0,-2-2 0,-3 0 0,0-1 0,3 0 0,-12 0 0,10 0 0,-8-4 0,-9-19 0,5-32 0,-15 9 0,-2-6-1290,0 7 0,0-2 0,0-3 1290,0-6 0,0-2 0,0 0 0,0-1 0,0-1 0,2 1 0,0-4 0,2 0 0,0 1 0,1-1 0,2 0 0,0 2 0,0 7 0,1 1 0,1 1 0,-1 2 0,2 1 0,-1 3-726,6-13 0,1 5 726,-3 10 0,0 2-136,-2 4 0,-1 2 136,10-14 0,-10 20 0,-4 12 867,-4 12 0,-2 3 0,-4 5 0</inkml:trace>
  <inkml:trace contextRef="#ctx0" brushRef="#br0" timeOffset="61112">1428 10028 24575,'25'6'0,"5"9"0,-3 1 0,2 4 0,9 9 0,0 1 0,-1-2 0,-1-1-630,1 2 1,-2-3 629,9 2 307,-9-10-307,3-2 0,-6-8 0,-5-2 0,-10-8 0,-10-8 0,4-8 952,1-11-952,7-11 0,10-13-680,-11 22 0,2-2 680,4-5 0,0-1 0,3-4 0,-1-1-825,2 0 0,0-1 825,-2 2 0,-1 0 0,-2 3 0,0 2-366,-3 2 0,-1 2 366,-3 3 0,-1 2 0,12-23 0,-10 12 1190,-5 13-1190,-3 9 0,-6 9 0,0 5 0</inkml:trace>
  <inkml:trace contextRef="#ctx0" brushRef="#br0" timeOffset="190577">1303 12273 21243,'-49'-2'915,"0"0"1,-1-1 0,-23 1 0,30-1-776,45 2 11,22 0 0,25 1-94,7-1-621,-16 1 0,7 0 0,-2 0 578,11 0 0,2 0-359,-2 0 0,5-1 0,-2 0 354,-5 0 0,-1-1 1,0 0-7,1 0 1,-1-1 0,0-1 3,-2 0 1,0-1-1,-1 0-269,-5 0 1,-2-1 0,-1 0 289,9-3 0,-5-2 84,10-11-28,-37-4 1019,-38-6-1007,-23-8-26,13 19 0,-2 1 681,-1-1 0,0 0-563,2 3 0,1-1 176,-17-12 984,14 6-1191,15 6-56,10 6-73,7 6-23,7 4 23,7 10 307,12 8-329,8 13-6,8 10-6,-19-15 1,1 2-168,3 4 0,-1 1 133,1 4 1,-2 2-121,-2 1 1,-4 2-295,-5-1 1,-7 0-640,-9-1 1,-8-1 1092,-12-1 0,-3-3 0,-7 4 0,-6-9 0</inkml:trace>
  <inkml:trace contextRef="#ctx0" brushRef="#br0" timeOffset="191936">3238 11998 26127,'49'-22'52,"1"1"1,-18 2-1,3 3-50,11 8 0,7 5 0,-2 0-1026,4-4 0,-1 1 901,-11 1 0,1 0 0,-1 0-306,12-2 0,-4 0 94,-13 3 1,-7 0-943,-4-1 811,-44 5 236,-29 0 289,13 1 0,-2 0 97,-1-1 1,0 0 488,-26 0 329,17-2-78,18 2-218,16-2 634,7 5-1143,1 1 223,-2 15-112,-5 11-96,-6 23-134,4-18 1,0 3-1304,-7 22 1,0 1 1260,4-16 1,1 0-101,0 1 1,-1 5 0,2-4-1021,1 4 0,3 0-560,-2 9 0,5 1 1221,9-3 1,3-6 0,-1 5 0,12-17 0</inkml:trace>
  <inkml:trace contextRef="#ctx0" brushRef="#br0" timeOffset="192327">4052 12301 26968,'-23'-40'154,"1"0"1,0 3 0,8 17-143,20 36 32,6 15-38,3 0 5,13 16-5,2-9 10,-9-14 1,3 0-39,7 0 0,1-3-34,13 5 50,14-7 123,-30-24-106,4-11 92,-7-15-47,-2-19-6,-6 5 90,-1-5-7,-8 23 158,-1 4-5,-5 13-240,0 2-46,-2 16 0,-4 16 0,-2 7 0,-2-2 0,-3 4-181,-1 1 1,-3 3 180,-3 7 0,-3 6 0,1-1-644,1-1 0,1 0 0,1 3-68,1-6 1,1 3 0,1-1 0,1-3-454,-3 19 0,6-3 1165,11-14 0,4 0 0,-1-8 0,1 5 0,16 8 0</inkml:trace>
  <inkml:trace contextRef="#ctx0" brushRef="#br0" timeOffset="192754">4763 12602 26301,'0'-42'612,"0"0"0,0 1 1,1 13-563,0 24 96,0 22-74,0 15-49,0 13-259,0-11 0,0 4 250,-2 15 0,0 3-686,-3 5 0,-1 2 659,0-13 0,0 2 0,-2-2-29,-4 11 0,-1-5 25,3-15 1,-1-3-7,1-5 1,-2-6 16,-4-11 6,3-10-22,3-57 22,9 15 0,2-2-130,-1-6 0,1-6 128,1-6 0,2-7 1,1 3-429,-1 11 0,0 3 0,1-4 438,0 0 1,0-4-1,1 1 1,0 3-9,1-2 0,1 3 0,1 2 220,3-12 1,3 3-224,-2 11 0,1 4-2,10-13-9,-4 25 0,1 4 234,4 3-234,5 8 0,2 5 8,-4 12-14,3 13 1,-1 4 8,-9 9 2,-2 1 1,-5 5-17,-11-2 0,-5-1 2,0 22-67,-14-12 1,-8-4-443,-18-2 1163,17-15 1,-2-2-2626,-7-7 0,1-5 1928,-2-2 0,-5-1 0,27-5 1</inkml:trace>
  <inkml:trace contextRef="#ctx0" brushRef="#br0" timeOffset="193377">5618 12342 26110,'-11'33'311,"-1"0"0,1 18-87,41-46-84,1-13-22,-1-9-29,-2-13-22,-2-11-16,-4-7-18,-6 9 152,-5-14 11,-13 24 6,-9-8-68,-13 18-50,-9 10-45,-2 6-16,6 7-1,-1 13 17,3 23-27,4 10-1,4 4-14,16-15 0,5 0-357,14 17 357,-2-16 1,4 0 4,5-9 1,3-4-3,3-3 0,1-3 0,1-5 0,2-4 33,-1-4 1,0-5 6,30-13-29,-31-1 0,-1-4 0,1-7 0,-3-3-5,0-4 0,-2-2 10,-2-4 1,-2-1-3,-3-2 0,-3 0 5,-3 2 1,-2 0-17,-3 3 1,-3 1-4,1-27-55,-8 9 55,-2 8 0,-3 12 0,1 13 0,4 9 0,1 7 364,3 12-364,9 15 0,10 21 0,-4-15 0,2 1-412,4 4 1,2 1 411,1 1 0,1 1 0,0 0 0,-2-1-196,-4-2 0,-4 1 196,-5-3 0,-7 0 0,-18 25-1249,-4-34 0,-7-4 1249,-13-5 0,0-5 0,-7 4 0,-1-14 0</inkml:trace>
  <inkml:trace contextRef="#ctx0" brushRef="#br0" timeOffset="193769">2698 13482 20608,'-56'3'784,"0"-1"0,0-9 34,85-13-668,7 8 0,13-1 0,4 0 0,-2 1-1181,3-1 0,-1 0 0,7-1 1090,-10 4 1,4-2 0,4 0 0,2 0-1,-2 1 1,-1 1-224,4-1 1,-2 1 0,0 0 0,2 0 0,3 0 199,-6 1 0,2 0 0,2 0 0,1 0 0,2-1 0,-1 1 0,1 1-155,-10 1 1,0 0 0,1 0-1,0 0 1,1 0 0,0 0-1,0 1 1,1-1 0,0 1 128,-3 0 1,1 1 0,1-1-1,-1 1 1,1 0 0,0-1-1,1 1 1,-1 0 0,1 0-1,0 1-96,2-1 1,1 0 0,-1 0 0,1 1 0,0 0 0,1-1 0,-1 1 0,0 0 0,0 0 0,1 0 87,-1 1 0,1-1 0,0 0 1,0 1-1,0 0 0,-1-1 1,1 1-1,0 0 0,-1 0 1,0 0-16,-1 1 0,-1-1 0,1 0 0,-1 1 0,0 0 0,0-1 0,0 1 0,-1 0 0,0 0 0,-1 0-133,3 0 1,0 0 0,-1 0 0,0 1 0,-1-1 0,0 0 0,0 1 0,-1-1 0,0 0 145,3 1 0,0-1 0,1 1 0,-2-1 0,0 1 0,-3-1 0,-3 1 0,-2 0 0,15-1 0,-5 1 0,-3 0 0,-3 0 0,2-1 0,0 1 0,0-1 0</inkml:trace>
  <inkml:trace contextRef="#ctx0" brushRef="#br0" timeOffset="194695">3179 14595 23248,'-11'-49'647,"-1"-1"1,1 0-1,-1 2 1,1 1 0,3 11-492,2 12 96,1-6-173,3 19-18,2 1-66,0 13 22,3 12-17,0 5 5,0 10 1,-2 4-1,-3 21-8,0-21 1,0 2 2,-6 3 0,-1-3 0,0 0 17,-6 23-12,11-43 18,1 2 10,5-18 23,6-14 0,11-22-39,-4 3 22,-1-3 0,0-3 1,0-14-32,-5 21 0,-1 1 54,7-25 78,-6 16-11,-1 8-56,-3 10-68,-4 18-5,-1 5-5,0 9-7,0 19 12,2 7-61,2 17-505,2 1-2780,4 5-1785,2-11 5131,7 0 0,-11-30 0,1-1 0</inkml:trace>
  <inkml:trace contextRef="#ctx0" brushRef="#br0" timeOffset="194945">3667 14514 23915,'-8'0'3035,"1"0"-2816,7 0 201,0 0-235,40-50-101,5 29-2191,0-10 1,3 2 2112,9 17 415,-24 6 1,-3 2-434,-4 2 1,-2 2-196,-12 4-1260,-7 2 1467,0 3 0,-3-4 0,1 0 0</inkml:trace>
  <inkml:trace contextRef="#ctx0" brushRef="#br0" timeOffset="195368">5588 14512 23366,'7'-56'1340,"1"0"1,-2 9-1,-2 6-942,-5 3-264,-1 22-117,-2 15 0,2 15-12,-1 17-10,-2 20-21,1-19 1,0 2-658,0 15 0,1 0-29,0-14 1,1 0 711,3 19 0,0-6 0,1-19 0,3 10 0</inkml:trace>
  <inkml:trace contextRef="#ctx0" brushRef="#br0" timeOffset="195710">5962 14076 25309,'-44'-24'102,"0"0"1,4 3 0,8 12-75,19 40 150,6 6-178,4 1 82,11-3-9,6-6 111,7-12 68,2-11 212,-1-18-56,-5-10-116,-6-15-74,-5-6-44,-8-1-40,-3 4-11,-3 9-33,2 12-62,-2 10-39,3 8-17,-6 11-23,0 10-55,0 4-1496,2 30-3574,16-5 4497,-2-17 1,1-2 0,7 4 0,-4-15-1</inkml:trace>
  <inkml:trace contextRef="#ctx0" brushRef="#br0" timeOffset="196044">6426 14124 23573,'0'-8'3478,"0"2"-2985,0 6-235,0 0-247,-58-26 17,29 58-26,-6-29 1,0 4-700,16 32 1,8 20-1,1-1 706,-1-8 1,1-1-1,-1 5-43,0 4 1,0 4-1,-1 2 1,2-1-110,1-2 0,0-1 0,1 1 1,0 1-646,2-11 1,0 0 0,1 0 0,-1 1 0,0-1 339,-2 11 0,1 1 0,-1-2 0,-1 0 159,0-6 1,-1-1-1,-1-1 1,-1-2 109,-6 6 0,-2-3 0,-3-6 537,-13 5 0,-5-12-146,0-18 1,-2-13 174,4-17 0,3-11-74,6-13 1,7-9-60,6-15 1,9-6-87,8 13 1,4-1 0,3-1-100,4-4 0,3 0 0,3 0-36,4 0 1,3 0 0,2 2-16,2 2 1,3 1 0,2 2-19,1 3 0,2 2 0,1 2-8,1 3 1,1 1 0,1 2-100,2 1 1,0 2 0,1 1-479,0 1 1,2 1-1,0 0 585,4-2 0,2 2 0,-6 2 0,-3 1 0,-4 4 0,-3 2 0,0 0 0</inkml:trace>
  <inkml:trace contextRef="#ctx0" brushRef="#br0" timeOffset="197452">8093 14632 22548,'0'-5'1792,"2"-24"1,2-7-1368,4-4-316,0-5 1,2-4-18,6 12 1,1 4-32,8-14 23,-6 18 0,0 2 135,-2 6 38,-2 1-122,-9 12-119,-10 6-16,-12 15 12,1-2-7,-16 20-5,7 0 0,-3 11 28,7 5-39,10 12 5,10-19 12,12 15-12,12-24 6,14 5 6,12-10 16,-17-19 1,1-4-12,14-4-3,-16-9 1,-2-6-194,7-21 199,-14 9 0,-2-3-407,0-6 1,-3-4 403,-1-6 0,-1-3-3,-1-7 1,0-1 2,-5 17 0,-1-1 1,0 0-464,4-20 0,-1 0 463,0 6 0,-2 2 20,-2 9 0,-1 3-213,-2 8 1,-1 5 226,-1-3-12,-2 15-44,-1 19 202,0 16-169,0 22-14,-7 16 1,-1 5-6,4-21 0,-1 1-161,-1 0 0,-1 2 0,0-1 155,-2 2 1,2-1-7,1 1 1,2 2 2,-3 9 1,5 1-1,9 1 1,6-2 143,2-14 1,3-3-136,2-3 0,4-6 248,7-11 0,4-7-251,9-12 0,0-6-163,-8 4 0,1-5 166,6-11 1,2-8 0,-6 1 104,-11 4 1,-3-4-104,6-7 1,3-6 0,-4 1-1,-2-6 1,-3-1-3,-5 8 1,0-2 0,-1 0 4,6-14 1,-4 0 13,-5 6 1,-3 2 21,-6 3 1,-3 3 0,-4-7 542,-8 7-587,2 30 0,0 5 0,1 25 364,0 7-364,-1 21 1140,2-11-1140,0 9 0,2-10 0,-1 15 0,-2-12 0,0-2 0,2-18 0,-1-4 0,4-10 0,-1-1 0,1-3 0,0-2 0,0-5 0,0 1 0,0-2 0,-3 1 0,1 3 0,-3-2 0,2 2 0,0-1 0,1 1 0,-1-1 0,2 1 0,0 0 0,0 0 0,0 0 0,0 1 0,1-1 0,-2-1 0,0-3 0,1 0 0,0-4 0,1-3 0,2-1 0,0-2 0,2 3 0,-1 5 0,0-3 0,0-3 0,0-1 0,-1 0 0,1-5 0,-2 7 0,0-3 0,-3 8 0,1 2 0,-2 4 0,2 1 0,-1 1 0,-1 1 0,-5 9 0,-1 3 0,-2 3 0,-3 7 0,9-5 0,-3 3 0,12 11 0,2-14 0,26 35 0,5-13-837,-7-8 0,1 0 837,-8-9 0,-1 0 0,7 13 0,-4 1-68,-5 10 68,-10-14 0,-7-2 0,-24 9-421,-18-13-1052,-8-14-57,9-12 1530,3-22 0,25 11 0,-1-8 0</inkml:trace>
  <inkml:trace contextRef="#ctx0" brushRef="#br0" timeOffset="197811">9749 14068 27314,'31'48'471,"3"-9"-331,-1-31-90,-4-6 29,12-11 5,-8-10 61,9-21 46,-16-1 6,-9-9-197,-23 13 0,-11 7 0,-3 11 0,-23 7 0,6 11 0,-19 11 0,7 12 0,2 14-372,5 11 372,24-21 0,2 2 0,-5 30 0,14 4-561,13-29 1,3-2-2006,9 20 1912,0-21 0,0-4 1,-3-5-1,2 0 0</inkml:trace>
  <inkml:trace contextRef="#ctx0" brushRef="#br0" timeOffset="198502">8136 14322 10690,'9'-8'7825,"-2"1"-5495,-7 7 2168,0 0-4156,2-5-135,-2 4 146,2-3-146,-2 12-39,4 0-56,2 5-6,5-1 6,0-2 28,1-3 17,0-3 6,-1-7-79,3-6 0,3-8 28,2-5-17,1-2 28,-4-3 107,-5-5-141,-6 11 62,-7-9-16,-4 13-1,-5-2-110,1 4-24,2 5 0,-1 6 0,-2 6 0,-5 8 0,-6 9 0,-4 9 0,1 6 0,5 4 0,9-6 0,11 19-35,22-14-419,7 6-112,22-16 1,1-7 0,-15-4 0,1-3 0,1 0-1</inkml:trace>
  <inkml:trace contextRef="#ctx0" brushRef="#br0" timeOffset="200345">8224 14416 16437,'-2'-6'6710,"1"1"-4923,1 5-1412,0 11-111,2-3-7,2 7-16,3-7-6,4-4-27,3-2-63,2-4 34,2-4-39,0-6 17,-2-5 56,-6-5-56,-2-5-45,-5-4-23,-2-3 12,0 0 34,-1 5 21,-3 7-32,-3 6-52,-6 4-10,-4 4-12,-5 4-27,-2 1 5,-2 8-11,-2 4-12,0 9 6,1 6-44,4 6 33,4 5 22,5 5-27,7 5 33,10 0-17,8-1-17,11-4 6,9-7-17,7-5-22,2-7-353,-1-5-1641,-5-7 2033,0-4 0,-17-4 0,-2-1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15:49.5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 2353 21655,'-6'-53'1409,"0"0"1,3 9 0,-2 10-1354,-5 19 404,7 28-359,3 5-12,-3 22 1,-2 7-59,-2 0 0,-2 3-842,0 1 1,-1 6-1,0-1 814,-2-2 1,0 1 0,0-1-12,1 2 1,0 0 0,1-2-148,3-3 0,0-1 0,3-2 82,5 14 0,6-5 51,4-12 1,9-5-130,16-10 0,5-8 103,-12-8 0,2-5-264,19-8 0,2-9 287,-14-6 0,0-5 395,10-7 1,1-5-360,-2-4 0,-1-4 28,-5 0 0,-2-1 56,-6 4 1,-4 0 564,-9 8 1,-3 1-392,-1-7-67,-27 19 10,-16 18 588,-15 12-666,-2 11-78,3 7-34,9 3-5,12-1-2234,15 5 2206,10-15 5,18 2-22,12-20 11,18-5-122,7-14 161,-3-12 40,-13-11 33,-16-5 23,-16-4 27,-13 0-27,-8 1-1,-7 5 3291,-2 6-3358,1 12-50,3 9-34,2 12 254,1 12-371,-1 12-281,3 13-1522,12 20 553,8-18-1383,6-11 1,4-4 1935,17 0 0,-6-5 0,-11-11 0</inkml:trace>
  <inkml:trace contextRef="#ctx0" brushRef="#br0" timeOffset="593">3196 2931 22817,'10'-55'1293,"0"1"1,-3 5 0,-8 9-795,-22 16-180,-16 15-123,-10 19-101,-3 15-56,4 16-22,26-17 0,3 2-17,3 2 0,2 0-56,-5 31 17,12-4-12,27-6 68,8-22 22,8-10 113,8-37-3388,-16-8 3332,5-10 152,-7-6-125,-13 19-21,9-8-102,-16 31 0,5 22 0,-11 36 0,0-25 0,-1 2 891,-3 21 1,-2 4-892,1-16 0,-2 1 0,-1 3-560,0-1 0,-1 3 0,-1 1 0,-1 0 453,0 5 1,-2 0-1,-1 1 1,-1 0 33,0-6 0,-2 2 0,0-1 1,0-1-1,0-4 88,-2 9 0,1-4 0,-3-1 42,-3 2 1,-3-2 0,3-14 122,-8-18-52,5-34-89,23-25 1,10-12-27,1 15 0,4-2 0,1-2-525,7-16 0,3-3 0,0 3 508,-2 14 1,0 3-1,3-2-2,-2 3 1,3-2-1,1 1 1,-2 1-42,4-3 0,-1 2 1,2-1 49,4-8 1,1-1 0,0 2 3,-4 6 1,0 1-1,-1 0 292,-1 3 0,-1-1 0,-2 4-299,-1 1 0,-2 2-8,0-3 0,-4 3 48,-7 6 1705,-3 1-1745,-6 14 1643,-5 12-1643,0 6 1295,-7 15-1295,0 8 0,-1 15 0,3 10 0,6-17 0,1 1 0,2 14 0,2-15 0,0-1-220,3 8-941,-1 5-5084,-1-10 6245,-2-14 0,-1-11 0,0-8 0</inkml:trace>
  <inkml:trace contextRef="#ctx0" brushRef="#br0" timeOffset="759">3618 2635 22660,'-5'-6'3702,"2"2"-3405,3 4-448,0 0-1849,-34-3 2000,30 36 0,-29-27 0,37 27 0</inkml:trace>
  <inkml:trace contextRef="#ctx0" brushRef="#br0" timeOffset="1559">4338 2718 27068,'-46'-32'226,"1"-1"0,-2 4 0,2 14-126,13 26 1,1 9-767,-1 0 0,2 3 680,-7 10 0,5 3 444,-2 17-469,20-11 0,6 1-84,11 20-292,4-17 0,6 0 213,7-7 1,7-3-180,21 4 0,4-4 252,-15-11 1,3-4-12,2-5 0,6-2 0,-6-5 47,-8-5 1,0-4 23,12-5 0,5-5 0,-4-1 63,3-6 1,-2-4-402,-3 1 1,2-2 0,-3-2 448,5-9 0,-4 0-31,-12 8 1,-2-1 367,-1-3 1,-3 0 45,2-15-179,-9 3-44,-22 6-51,-18 19-84,-5 9 889,-24 15-867,12 8-44,-16 11-56,14 6-11,8 2 1425,12-8-1431,6 13-11,12-17-17,9 6 34,11-17 16,11-13-22,5-12 0,-6-4 28,18-22-6,-25 16 56,1-3 1,-2 0 100,-9 7-106,4-6-21,-16 21-52,-15 17 0,-4 7 0,-9 18 0,10 5 0,14 2 0,21-4 0,19-6 0,22-13-409,-23-15 1,2-4 408,4-7 0,1-4 0,3-6 0,-3-3 0,-7 0 0,-1-4 0,6-10 0,-3-7 0,-14 2 0,-2-3 0,-1-3 0,2-1 0,-2-2 0,0-2-535,0-12 0,0-2 1,-4 1 534,-4 9 0,-2 1 0,-1 1 0,-3 4 0,0 1 0,-2 2-26,0-10 1,-4 5 25,-2 11 0,-3 5 0,-10-10 0,3 24 0,-2 15 0,1 23 0,-9 28 0,5-6 0,0 4-361,2-6 0,0 3 1,1 2 360,-2 6 0,1 3 0,3 2 0,6-3 0,1 3 0,3 0 0,1-3-36,0-2 0,2-3 0,5 2-562,5-1 0,4 3 1,4-2-1,3-5 435,8-2 1,4-6 0,-2-2 0,2 8 0,-2-4 0,1-8 0,0 1 0</inkml:trace>
  <inkml:trace contextRef="#ctx0" brushRef="#br0" timeOffset="2126">6878 2969 17542,'30'-47'1295,"1"0"0,0 0 0,-2-1 0,-1-1 0,-12 10-606,-19-1 670,-19 0-1051,-25 29-112,-10 20-13,0 14-139,31-4 1,1 5-20,3 3 1,3 3-12,2 4 0,3 1-3,4 1 0,3 0-11,6-1 0,4-1-6,6-2 1,6-2-9,6-3 0,6-3 14,4-5 0,4-3 0,0-5 0,2-5 11,-3-8 0,-1-6 17,-3-5 0,-3-6 6,-2-8 0,-4-4-232,-1-6 1,-5-3 239,-2-4 0,-4 0 19,-2-2 1,-5 1 78,-4 2 0,-5 2-90,0 6 1,-4 3 39,-19-15-34,-2 22-45,-2 20 179,1 23-207,-2 23-39,17-8 0,1 3-282,1 8 0,1 3-63,3 4 1,5 1-390,7 0 1,6 0-1012,8-3 0,7-2 1801,13-1 0,3-6 0,5 6 0,4-13 0</inkml:trace>
  <inkml:trace contextRef="#ctx0" brushRef="#br0" timeOffset="2559">7530 3021 21181,'4'-12'2918,"7"-34"1,1-6-2421,-7 21-25,5-25 0,-4 4-316,-9 38-105,-6-2-52,-1 32 0,-2 3 0,0 19 0,0 8 0,2-2 0,0 2-521,-2 8 0,0 6 521,5-15 0,0 4 0,1 1 0,1-2-684,-1 4 0,2-1 0,-1 3 661,1 0 1,-1 5-1,1 0 1,0-3-85,1 4 1,1-3-1,0-2-191,2-8 1,1-1-1,-1-5 273,1 5 0,-1-8 25,-2 1 17,-7-45 5,-6-40-42,8 5 1,0-7-308,3 6 0,0-4 0,0-1 302,1-10 1,1-2 0,2-4 4,1 2 0,1-5 1,2 1-1,-1 3 22,0 1 0,0 4 0,3-4 3,0 3 1,3-4 0,1 1-1,0 7-1,0 9 0,0 5 0,2-2 10,4-12 1,2-3 0,-1 5 2,-1 1 0,1 3 2,3-6 1,1 7 1566,3 7-1598,8 1-10,3 18 33,6 20-33,3 20-40,0 23 48,-25-12 0,-2 3 176,-4 2 0,-5 2-162,-7 0 0,-8 0 0,-8-4 0,-6-2-26,-10-3 1,-5-3-73,-7-4 0,-3-4-168,-2-4 0,-1-4-622,4-2 0,1-4 888,7-6 0,3-2 0,-3 2 0,18-7 0</inkml:trace>
  <inkml:trace contextRef="#ctx0" brushRef="#br0" timeOffset="3683">8038 2749 27454,'40'18'138,"1"1"0,-2-5 1,-3-7-106,0-16 35,7-20 4,-10-5 1,5-16-6,-10-4 6,-19 21 0,-2 2-39,0-9 89,-13-5 0,-9 30-67,-10 2-49,-6 10-7,-2 13 0,2 11 0,8 14 0,8 11 0,8 11 0,8-17 0,3 1 0,2-5 0,1-1 0,1 0 0,2-1 0,4-4 0,2-4 0,12 11 0,8-2 0,-3-16 0,-1-18 0,18-29 0,-14 2 0,-4 0 0,-1-3 0,11-14 0,-15 10 0,-2-1 0,10-17 0,-5-1 0,-17 27 0,-1 3 0,-5 11 0,3 2 0,7 9 0,3 10 0,3 3 0,6 16 0,-5 4 0,6 12 0,-1 1 0,-6-16 0,2-3 0,8 5-52,17 2-105,0-27 81,-13-6 1,2-3 36,1-2 0,-2-2 39,1 0 0,-3-3 14,-5-7 0,-5-3-9,-5-3 63,6-23 4,-24 9 85,-10-18-62,-2 10-82,-8-1-13,5 22 0,-3 6 0,1 13 0,-15 20 0,7 0 0,0 13 0,0 2 0,3 3 0,2-2 0,3 3 0,10 16 0,4-11 0,25 5 0,2-34 0,6 0 0,1-22 0,-7-10 0,10-25 0,-11-4 0,-3-8 0,-14 12 0,-4 17 0,-4 6 0,-4 15 0,1 4 0,-4 11 0,4 9 0,0 2 0,3 11 0,7-2 0,20 14 0,-4-14 0,12-9 0,4-4 0,-7-9 0,1-2-258,6 2 1,2-3 257,3-5 0,0-8 0,9-20 0,-3-6 0,-13 13 0,-2-4-732,-1-9 1,0-7 0,-7 3 731,-13 8 0,-4-2 0,1-4 0,0-5 0,-2 0-350,-3-2 1,-2 0-1,0-2 350,0-5 0,-1-1 0,-1 0 0,-1 6 0,-2 0 0,0 4 0,-3-8 0,-2 8 0,-6 5 0,1 19 0,2 17 344,0 16-344,-5 20 0,4-3 0,1 4 516,-1 10 1,-1 3-517,2-6 0,0 3 0,1 8 0,0 7 0,1-2 0,3-12 0,1-2 0,2 3-55,-1 1 1,2 4 0,1 1 0,1-3-238,4 5 1,2-3 0,3-1-264,2-4 1,3-1-1,0-3-179,5 5 1,2-4 733,11 0 0,-1-8 0,-9-10 0,12 2 0</inkml:trace>
  <inkml:trace contextRef="#ctx0" brushRef="#br0" timeOffset="4150">10226 2596 27270,'54'-22'-28,"1"0"0,0 1 0,1 5 16,-2 10 1,0 4-1046,-1-4 1,1 0 1053,-1-1 0,-2 0 20,-5 0 0,-2 0 5,17-2 662,-17 0-628,-34 7 324,-15 3-235,-24 8 7,-14 9-18,-4 9-33,9 7 1089,15 3-1034,16 2-49,19 0-23,15-1-11,15-7-29,12-8 46,2-11 0,-1-18-5,-11-14-85,-13-19 0,-14-13 0,-14-7 0,-6 27 0,-4 1 0,-6-4 0,-2 3 0,-9-11 0,-13 3 0,14 29 0,-6 6 0,0 17 0,1 14-595,6 14-570,10 9-1042,22 2-4128,24-2 6335,10-12 0,-11-16 0,-12-11 0</inkml:trace>
  <inkml:trace contextRef="#ctx0" brushRef="#br0" timeOffset="4433">11375 2500 23304,'0'-5'3842,"0"0"-2929,0 5-840,40-36-56,-7 42-12,3-12 1,3 3-202,-8 24 0,-1 8 196,4 1 0,0 1-11,-2 3 0,-2-1 5,-5-2 0,-3 0-27,4 16 140,-30-20-62,-22-18 0,-16-21 78,-6-26-72,18 5 44,7-26-50,25 17-68,19-12-175,0 27 0,5 3 18,11 2 1,5 2-921,8 3 0,4 3 1100,-12 5 0,2 2 0,-4 1 0,-2 1 0,-3 0 0,-3 2 0,1 0 0</inkml:trace>
  <inkml:trace contextRef="#ctx0" brushRef="#br0" timeOffset="8009">12905 2474 18722,'0'-10'2526,"-3"-27"1,-4-5-1564,-7 12-661,4-12 1,-2 3 0,-8 23-214,4 10-50,4 11-5,3 10-17,1 11-17,3 5 0,9 8-34,1-14 34,14 8 11,2-17 17,12 0 68,3-6 156,4-11-124,-15-5 169,-2-13-22,-16-3-23,-2-8-101,-4 0 17,-10-3-123,-3 10-79,-8 4-28,5 12-145,-5 9-157,3 11-1064,-11 23 392,10-3 1036,3 7 0,3 0 0,6-15 0,-5 22 0</inkml:trace>
  <inkml:trace contextRef="#ctx0" brushRef="#br0" timeOffset="8319">12984 2835 26228,'-3'6'594,"2"-1"-466,1-5-72,5-2-28,-1 0 146,11-9-90,-9 3 6,4-8 111,-9-2 96,-11-11-118,-1 2-3448,-9-1 3286,5 16 6,-1 6-35,7 7-195,-1 14 11,5-3-1909,10 28-1010,5-19 2548,12 14 0,-11-24 0,1-2 0</inkml:trace>
  <inkml:trace contextRef="#ctx0" brushRef="#br0" timeOffset="17978">3936 5860 26256,'35'-46'162,"-5"20"-139,-20 62-1,-10 18-5,-10-2-626,-7-11 1,-6 2 591,-4-3 1,-5-1 19,1-4 1,-5 1 0,1-4 26,-9 5 1,1-6 28,-4-5 0,3-9 14,2-17 123,14-52-149,26 21 1,4-5-12,3-19 1,4-4-15,2 19 0,2-1 1,2 0-419,2-2 0,2-1 0,0 1 404,5-8 1,2 1 11,-6 12 1,2-1-1,-2 0-479,6-17 1,-2 1 542,-1-2 0,-3 0-241,-1-4 0,-4 2 269,-9 17 0,-2 4 0,-1-15 739,-9 13-851,1 27 1290,-3 11-1285,3 26-5,2 25 0,2-14 0,2 2 506,0-5 1,2 2-510,8 22 0,4 2-232,0-14 0,1-1 222,0 0 0,2 2 0,-1 0-1,8 13 0,-1 0 14,-10-18 0,0 1 0,-2 0-43,-1 0 0,-3 1 0,-1-1-148,-2 21 1,-5 0-194,-6-4 1,-4-2 41,1-14 1,-2-2 341,-11 6 0,0-6 0,7-14 0,-11 11 0</inkml:trace>
  <inkml:trace contextRef="#ctx0" brushRef="#br0" timeOffset="18479">4686 6052 26138,'-23'46'381,"1"-1"0,2-2 0,0-16-124,3-32-83,4-14-73,7-20-40,17-20-793,0 20 0,3-3 754,7-8 0,2-3-9,-5 14 0,1 0 1,0-1-449,0-2 0,2 0 1,-2 0 445,0 1 0,0 0 0,-2 0 17,4-15 0,-3 0-255,-5 7 0,-5 1 255,-6 7 0,-4 2-104,-4 6 1,-4 3 120,-16-14 799,-5 16-844,5 15 1698,6 19-1721,5 17-1275,9 10 0,3 4 1298,-2 20 3,5-3 0,3 3-195,2-10 1,2 1 181,-1-5 1,2 3 0,0-3 6,2 11 0,3 0-5,2 0 1,3 4 0,2-5-460,4 2 0,3-1 459,-1-4 1,1 2-1,2-4-76,9 4 0,0-4-219,-3-5 1,-3-3-872,-7-6 1,-7 1 1173,-21 28 0,0-31 0,-22-4 0</inkml:trace>
  <inkml:trace contextRef="#ctx0" brushRef="#br0" timeOffset="19534">6868 5392 23455,'-39'-27'631,"-1"-1"0,3 2 0,17 4-580,67-2-1088,-12 11 0,4 2 1003,17-2 1,5 1-468,-14 5 0,2 2 1,0 1 431,3 0-1,-1 1 1,0 2-19,-3 1 1,-2 2-1,-1 2 209,9 1 0,-7 6-228,3 19 113,-58 11 24,-16-16 1,-10-2 25,-12 3 0,-6-1-215,13-8 0,-1 0 1,0 0 227,-1-1 0,1 0 0,1-1 20,-14 7 1,4-1-51,10-2 0,5 0 800,-5 12-755,39-7 1567,33-8-1637,-2-10 0,5-3-9,10-1 1,2-3-491,5-3 0,1-2 490,1-4 1,-2-3-1,-4-3 1,-4-5 420,-7-3 0,-7-6-376,-7-4 1,-6-4 35,-7-8 1,-7-2-296,-5-4 0,-5 0 363,-1 1 0,-2 1 17,0 7 0,-2 3 154,-4-16-202,6 26 17,4 15 1151,5 15-1296,9 13 5,10 17-6,-2-4 0,1 3-270,5 7 0,0 4 192,-1 6 0,-2 3-372,-3 4 1,-7 0-1341,-11 4 1,-8-1 1311,-5-5 0,-3-5 1,1-14-1,0-5 0,-9 6 1</inkml:trace>
  <inkml:trace contextRef="#ctx0" brushRef="#br0" timeOffset="26859">10849 4735 22010,'-39'-50'877,"1"1"1,3 1 0,5 17-789,14 34 20,-4 26 1,1 9-54,-3 14-1313,6-6 1,-2 8 0,3 1 1269,4-5 0,2 0 0,0 3-12,-1 0 0,1 3 1,0 1-1,0-2-3,2-8 1,0-2 0,0 1 0,1 5-20,1-2 1,0 5-1,0 2 1,0 0-1,1-3 1,0-4-42,0 9 0,0-6 1,0 7-165,1-3 0,-2 7 0,1 4 0,-1 0 0,1-3 1,-1-8-695,-3 9 0,1-7 0,-1 1 897,2-5 1,1 2 0,-2-2-1,-3-6 96,-8 12 0,-7-17 464,-6-31 1,-4-11-454,-2-7 0,1-10 11,-10-19 0,4-11-610,18 9 1,4-5 0,3 1 542,-4-12 0,6-4 0,10 10 0,3-6 0,3-1 0,3 4-37,4-2 0,3 4 0,2-4 0,0 0 1,2-4 0,1 0-1,3 5-16,8-4 1,3 4 0,2 3 3,1 4 1,3 3 0,2 2-5,0 4 1,2 2 0,0 3 666,7-3 0,2 2-657,-3 5 0,3 0 0,-4 1 9,2 0 1,-1 0-142,-4 3 0,2-3 0,-2 1 138,5-4 1,-3 1 13,-2-1 1,-2 1 1031,-10 6 1,-1 0-1005,6-4 1,-3 1 78,1 3 1836,3-3-1775,-28 22 677,-21 14-744,-2 3 37,-10 7 0,-4 2-25,-12 13 580,12-10 0,1 0-681,-5 13 5,16-6-11,10-9 98,14 3-41,5-14 55,10 4 56,2-13 34,2-13-17,-2-15 135,3-29-79,-10-2-140,-1-1 123,-7 9-28,-4 21-78,-1 2-107,-3 13-27,0 7 16,-2 16-5,0-1-1,-3 43-10,3-4-12,0-12 0,0 2-120,2-7 1,1-1 141,8 27 1,8-14 50,16-17-23,-7-14 23,20-21 6,-5-17-34,-13 2 0,0-4-635,4-6 0,-1-4 643,1-5 1,-1-4 13,-1-7 1,-1-3-23,-11 15 0,0-1 0,-2-2-12,0-2 1,-1 0 0,0-1 7,-2 0 0,-1 1 1,0 0 11,2-19 1,-3 3-97,-3 8 1,-3 4 115,-5 9 0,-3 4 12,-7-12-63,-6 24-44,-2 21 22,4 13 20,-1 17 0,-1 9-3,1 1 0,1 4 58,-1 0 1,-1 3 0,1 1-65,1 1 1,1 0-1,1 1-305,0 1 1,2 2 0,0-1 302,2 0 1,1 0 0,2 0-1,4-3 1,1 0-1,4-2 5,6 16 1,6-4-188,6-8 1,6-6 186,4-8 0,5-7 6,1-9 0,3-7 8,1-8 0,2-9-347,0-8 1,0-7 349,2-10 0,-3-7-79,-13 8 1,-2-3 0,-1-2 73,0-3 1,-1-2-1,-1-1 0,-2 0 1,-1-2-1,-1 1 13,-3 2 1,-2 0-1,-1 0 20,3-14 0,-3 2 439,-6 6 0,-3 1-442,-3 5 0,-3 1-6,-2 2 1,-2 2 33,-4-25 351,0 13-385,2 17 728,3 14-856,1 12 1473,0 25-1389,1 0 22,0 11 17,-1 0 325,-1-13-358,-3 4 6,1-11 5,0-7-17,2-1 27,2-4 108,-1 0-124,-1-3-6,1 0 12,-2-1-6,2 1 16,1-1-21,-1 2-1,0 0-5,0 0 5,-1 1 12,0-2-6,1 1 0,0-1 11,1-1-11,0-1 11,0 1 1,0 0-24,0 2-105,-2 0 111,1 7-5,2 5 17,7 14-6,8 13-12,7 16 9,-9-22 1,1 2-4,3 13 1,0 1-230,-5-15 0,-1 0 240,3 12 1,-2-2-1,-5 5-38,-3 4 16,-14-13-67,-10-14-314,-15-12-772,-10-14-1311,-6-13 2481,-6-14 0,25 11 0,6-2 0</inkml:trace>
  <inkml:trace contextRef="#ctx0" brushRef="#br0" timeOffset="27226">12788 4929 21304,'-3'0'3826,"0"0"-2190,3 0-1116,3 4-413,7-4 38,21-3-16,14-11-79,-15 2 1,1-2 5,0-2 0,0-3-125,-3-2 0,-2-2 128,-3-2 0,-3-3-1611,-6-5 0,-3 0 1608,-2-11-40,-22-7 45,-14 30-2150,-26 7 2117,15 10 131,-16 19-159,25 13 0,-3 17 0,19-16 0,2 3 952,2 4 1,4 1-959,0 3 0,6 1-277,12 13 1,5-1-99,-6-17 0,4 0 381,10 0 0,5 2 0,-5-7 0,3-2 0,18 11 0</inkml:trace>
  <inkml:trace contextRef="#ctx0" brushRef="#br0" timeOffset="28167">14248 5082 24934,'18'-19'89,"-4"4"51,-21 46-72,-2-12 60,-22 21-9,-13-13-41,10-11 0,-2-2 42,-4-2 1,-2-4 142,-4-6 1,1-5-819,12-5 0,4-3 633,-17-17 17,37-26-67,15 24 0,4-1-11,6-13 0,5-3-453,8-6 1,5-2 446,-3 10 0,3-2 0,-1 1-420,-5 6 0,0 1 0,-1 1 414,0 2 1,-1 0 0,-3 2 33,2-8 0,-6 3 820,-5-10-736,-19-10-33,-12 23-40,-17 12-39,11 17 262,2 16-273,9 12 906,1 20-903,7-3 0,2 5-15,1 0 1,1 0 603,1 3 1,1 0-593,4 5 0,2-1-445,2-6 0,2 0 439,2 11 1,6 4-8,5-6 0,5 3 0,-2-4 4,-1-3 1,1 0-511,7 1 1,4 3 0,-4-7 454,-11-17 0,-1-2-362,15 19 0,-2 1-1062,-16-14 1,-3 1 1487,1 6 0,-4-3 0,-2 5 0,-12-13 0</inkml:trace>
  <inkml:trace contextRef="#ctx0" brushRef="#br0" timeOffset="28642">14677 5386 15333,'3'-2'6846,"0"1"-4192,-3 1-2380,14-2 494,-11 1-45,12-2-359,-12-10-275,2-8-16,4-22-28,4-12-306,-1 4 294,0 0 1,1-3-587,-3 10 0,0-1 560,-1 2 1,1-3-1,-2 0 12,2-13 1,-3 4-12,-1 11 1,-2 0-1449,-3-15 1,-2 4 1455,-2 1-361,-3 2 1,-3 1 439,-4 9-287,-7-11 220,8 33 620,1 9-665,5 31 17,3-3 0,0 23 3,7-2 0,3 3 0,2-3 0,1 2 307,1 0 1,2 2 0,1-1-314,11 15 0,2-3-3,5 2 1,2-1-27,-10-18 0,2-2 0,0 1 35,12 13 0,0-2-125,-3-3 0,-2-3 105,-9-11 1,-6 1-830,-15 17 1,-11-1-684,-17-3-1042,-3-4 0,-6-3 2571,0-16 0,0-6 0,-4 3 0,-2-1 0</inkml:trace>
  <inkml:trace contextRef="#ctx0" brushRef="#br0" timeOffset="34158">16317 4905 19210,'5'-52'993,"0"-1"1,0 1-1,-1 5 1,0 1 0,0 2-446,1-18 1,-1 4-230,-3 17 1,-1 5-84,-3-9-208,0 27-17,1 30 0,6 29-6,3 9 1,1 6-692,-2-13 0,1 2 665,0 6 1,1 6 0,-1-3-738,-3-9 1,-1-2 0,0 2 321,0 11 1,1 3 0,-3 2-851,-2-9 1,-1 3 0,-1-1 0,0-4 523,1-2 0,0-4 0,-2 1-383,-2 8 1,-3 1 0,0-10 343,-8 2 1322,-6-16 425,0-49 679,-2-30-141,10 3 1,2-2-846,3 14 0,1 0-46,-3-18 1,2 0-110,5 18 1,0 1-104,-1-7 0,0-1-82,1-2 1,2 1-154,-1-20 1929,6 9-2053,13 19-39,16 13 1,18-2-306,-16 13 0,2 3 294,5 0 0,0 1 0,3 1 0,-1 1-140,0-1 1,-1 1 136,-5 0 1,-1 0 30,22-4 688,-19 2-452,-17 0-29,-15 3 11,-6 1 976,-4 0-752,3 2-86,0-1-227,12 11-45,8 7-62,6 5 0,13 15-5,-6 0-6,-10-7 1,-2 0 21,7 22 6,-6-5 29,-16-13 60,-10-18 30,-5-2-24,-7-14 29,-2-22-85,6-10-5,9-15-34,9 11 23,17-4 5,8 10-48,-3 11 1,4 0-14,24-7-228,-20 14 1,-1 3 221,11 2-5,8 4-23,-13 8 16,17 4 24,-22-1-63,8 5 40,-30-8 28,4 2 28,-14-6 5,-1-4-33,-1-6 464,-1-6-458,0 0 72,1-4 174,1 5-62,0 2-112,0 4-89,-1 6-6,-1 9 0,0 1 5,0 22-5,5-5 12,7 13-12,9-7 16,11-4-10,-3-6 5,16-3 40,5-5 44,-3-5 56,-2-9-11,-24-14 0,-12-13 67,-12-11-95,-2 5 135,-17-22-141,6 22-39,-6-10-50,13 25-45,4 8-28,9 9-207,9 7-840,13 8-85,1 3 1188,3 2 0,-3 0 0,-7-6 0,16 12 0</inkml:trace>
  <inkml:trace contextRef="#ctx0" brushRef="#br0" timeOffset="34475">18165 4904 27438,'26'-34'89,"23"7"-55,-11 26 5,18-5 34,-17-5 16,-10-10-21,-10-8-1,-9-3 17,-6 0-23,-12 8 35,-10 9 77,-15 15 62,-16 16-173,19-1 1,-1 3-415,-3 6 1,1 3 351,1 4 0,2 2 0,5 2 0,8 3-1648,12 10 1,10 1 1078,1-16 1,7-1-1740,12 8 1,7-4 1884,4-12 1,0-5-1,3 4 1,5-2 0</inkml:trace>
  <inkml:trace contextRef="#ctx0" brushRef="#br0" timeOffset="36659">11363 6022 21321,'-55'-2'3,"0"-1"1,10 1 0,20 0 282,86-8-236,-31 7 1,3-1-1287,14-2 0,8-1 0,0 1 1275,-2 0 0,0 2 1,4-1-400,-1 0 0,3 1 0,2-1 0,0 1 355,-8 1 1,1 1 0,0-1-1,1 0 1,0 1-6,1 0 0,1 0 0,0 0 0,-1 1 0,1-1-15,-3 1 0,1-1 1,-1 1-1,0 0 0,-2 0-81,8-1 1,-2 1 0,-1 0 0,-3 0 2,4 0 0,-2-1 1,-7 1-66,5 0 0,-24 1-23,-36-1 180,-29 2 0,-15 0 108,4 1 0,-5-1 0,-3 2-76,7-1 0,-2 0 0,-2 1 0,-1 0-106,-4 1 1,-2 0 0,-1 0 0,0 0 100,8 0 1,0 0 0,-1 1 0,-1-1 0,0 1-2,-2 0 1,-1 0 0,0 1-1,0 0 1,0 0-123,-2 0 0,0 1 0,-1 0 0,1 0 0,0 0 166,1 1 0,1 0 1,-1 0-1,1 0 1,1 0-190,-8 2 0,-1 1 1,3-1-1,1 1 175,10-1 0,2-1 0,2 1 0,3 0 304,-20 5 0,13 0-203,15 7-28,80-12-99,6-8 1,9-3 165,-5-1 0,4-2 0,3 0-182,-8 0 0,2 0 0,2-1 0,0 0 13,-7 0 0,2 1 0,0-1 0,0 0 0,1 0-11,2 0 1,1 0 0,0-1-1,1 1 1,-1 0-4,-1 0 0,2 0 1,-2 0-1,1 0 0,-1 0-5,-3 0 1,0 0 0,-1 1 0,0-1 0,-2 0 4,6 0 1,-1-1 0,-2 1 0,-2 0 25,3-1 0,-2 0 0,-6 0 610,4 1 1,-21-2-639,-33 1-858,-48 6 0,-22 6 858,17-4 0,-6 2 5,9 0 1,-7 1 0,-1 1 0,3-1-50,-4 1 0,2 0 0,-2 0 151,7 0 1,-2 0 0,-1 0 0,2 0 174,5 0 1,0 0 0,2 0 0,2 0-212,-5 1 0,3 0 0,6 0 77,-3 1 1,22-1 103,37 0-185,40-9-30,-9-2 1,9-1-1,2-1-20,2 0 0,3-1 0,3-1-167,-3 2 0,4-1 0,1 0 0,2 1 150,-8 0 0,3 1 0,1 0 0,-4 0 0,-4 0 0,4 0 0,-4 0 0,-2 1 0,-5 1 0,1 0 0,0 0 0</inkml:trace>
  <inkml:trace contextRef="#ctx0" brushRef="#br0" timeOffset="45322">12871 3996 14912,'-20'-56'570,"-1"0"0,1 0 0,-4 4 1,-4 2-1,-6 9-363,-5 14 0,-6 7 0,-3 3-1186,-9 0 1,-4 3 0,-2 3 1066,9 4 0,-3 2 0,1 1 1,1 1-52,7 1 1,2 1 0,-1 2 0,-5 2 9,3 2 1,-5 1 0,-2 3-1,-1 0 1,2 2 0,3 0-434,-10 4 0,4 1 1,-1 3-1,-3 1 409,6-2 0,-4 1 1,-1 2-1,0 1 1,1 1-1,3 1-95,7-1 1,1 1-1,1 0 1,2 2 0,0 1-1,0 0 116,0 2 0,1 1 0,0 0 0,1 1 0,1 2 0,1-1-169,0 2 1,1 1 0,0 1 0,2 1 0,1-2-1,1 0 174,-7 7 0,2-2 0,2 2 0,-1 8 8,11-8 0,-1 5 1,-1 5-1,0 2 1,2 0-1,1-2 1,3-3-1,3-6-35,-2 5 1,5-7-1,1 1 1,-3 6 12,-1 4 1,-4 6-1,-1 4 1,1 0 0,5-2-1,6-7-5,3 12 0,9-6 0,3 1 50,1-12 1,3-1 0,1 1 0,2 2-55,3 7 1,1 3-1,4 0 1,4-2-6,3-4 0,5 0 0,3-3 0,5-2-7,3-1 0,5-3 0,4-3 0,2-3-10,-4-8 1,2-3-1,2-2 1,2-2-1,2-2-2,4-1 0,3-2 1,1-2-1,2-3 1,0-1 8,-6-3 0,2-1 0,0-2 0,0-2 1,1-1-1,1-1 1,-7-1 0,1-2 0,1 0 0,0-2 0,-1-1 0,1 0 0,0-1-1,1-1 0,0-1 0,1 0 0,-1-1 1,0-2-1,1 1 0,-1-2-24,0-1 0,0 0 1,0-1-1,0-1 1,0-1-1,0-1 1,-1 0 16,-1 0 1,0-1 0,0-1 0,0-1 0,-1 0-1,0-1 1,-1-1-27,-1 0 1,0-1-1,0-1 1,-1 0-1,0-1 1,-1-1 0,-1 0 35,7-4 0,-1-2 0,0 0 0,-1-1 0,-1 0 0,-2-2 4,-1 1 1,-1-1 0,-1 0-1,-1-1 1,-1-1 0,-1-1 9,4-5 0,0-2 0,-3 0 0,-1-1 0,-3-1 6,-4 1 1,-1 0 0,-2-1-1,-3-1 1,-4-1 7,3-10 0,-4-1 0,-4-1 0,-5 0 34,-6 0 0,-4 0 0,-4 0 0,-5 0-54,-6-1 1,-4 1-1,-5 0 1,-4 1-12,1 12 0,-3 1 0,-3 0 0,-2 1 1,-2 2-17,-4-1 1,-2 2-1,-3 0 1,-2 3-1,-1 0-16,-3 1 1,-2 2 0,-2 2 0,-1 1 0,-1 2-35,-4 0 0,-1 3 0,-2 1 1,0 2-1,-2 2-59,8 5 0,-1 2 0,0 0 0,-2 2 1,1 1-1,-1 2-153,-3 0 1,0 2 0,0 1 0,-1 1 0,0 2 0,-1 2-935,-1 1 1,-1 2-1,-1 1 1,1 2 0,1 0-1,1 1 1201,-6 1 0,1 2 0,1 0 0,2 1 0,5 0 0,3 0 0,3 1 0,3-1 0,5 1 0,-9 4 0,0 0 0</inkml:trace>
  <inkml:trace contextRef="#ctx0" brushRef="#br0" timeOffset="46379">14332 6063 19232,'-7'0'745,"2"0"-446,36 0 1,22-1-163,-8-3 1,3 0-1272,-2 2 1,4 0 0,1-1 1186,-5-1 0,2-1 0,1 1 1,0-1-512,1 1 0,0 0 0,1 0 0,3-1 509,2 1 1,3 0-1,2 0 1,1-1 0,1 1-149,-6 1 1,0-1 0,2 1-1,0-1 1,1 1 0,0 0 128,-5 0 1,1 1 0,1-1 0,0 1 0,0-1 0,1 1 0,-1 0-187,3-1 0,0 1 0,0 0 0,1 0 1,-1 0-1,1 0 0,-1 0 176,1 1 0,0-1 1,0 0-1,0 1 1,0-1-1,0 1 1,-1 0-79,-2-1 1,0 1 0,-1 0 0,1 0-1,-1-1 1,-1 1 0,0 0 53,4 0 0,0 0 0,0 0 0,-1 0 0,-2 0 1,0-1 106,3 1 0,-2 0 0,0 0 1,-2 0-1,-2 0-136,4 0 0,-1 0 1,-3 0-1,-6 0 644,13 0 1,-12 0-844,-15-3 168,-63 2 1,-25 0 64,6-1 1,-6 1 0,-4-1 173,3 1 1,-3 0 0,-3 0 0,-4 0-180,15 1 0,-4 0 1,-1-1-1,-2 1 1,-1 0-1,1 0 1,1 0 2,-7 0 1,-1 0 0,1 0 0,0 0 0,0 0 0,-1 1-3,9-1 0,0 0 0,0 1 1,0-1-1,0 0 0,-1 1 0,0 0-151,-2 0 0,-1 1 1,-1-1-1,0 1 0,1 0 1,0 0-1,2 0 170,-3 1 1,1-1 0,2 1 0,-1 0 0,-1 0 0,-2 1-152,8-1 0,-2 0 1,0 1-1,-1-1 1,0 1-1,-1 0 1,-1 0-1,1 0 137,-4 1 0,-2 0 0,0 1 1,-1 0-1,1 0 0,1 0 0,3 0 1,2-1-39,1 1 1,2-1-1,3 0 1,0 1-1,0-1 1,-2 1 34,-8 2 0,-3-1 0,0 2 0,1-1 0,4 0 0,6 0 17,-8 1 1,8 0 0,0 0-16,-4 1 1,0 0 0,6 0 574,-2-1 1,21 1-434,37 1-120,31-6 1,20-6 164,-1 1 0,6-2 0,4 0-187,-17 0 0,3 1 1,1-1-1,2 0 1,0-1-5,-1 1 0,0-1 0,1 1 0,1-1 0,1 0 0,1 0 2,-4 1 1,0-1 0,1 1-1,0-1 1,2 1 0,1-1-1,2 1 3,-3 0 0,3 0 1,1 0-1,2 0 1,0 0-1,0 0 1,-2 0-1,-1 0 1,-3 0-51,10 0 1,-3 0 0,-3 0 0,1 0 0,2 0 0,3 0 41,-9 1 0,4-1 1,1 1-1,2 0 0,0-1 1,-1 1-1,-1-1 0,-3 1 1,-3 0-209,6 0 0,-3-1 1,-3 1-1,-1 0 1,1 0-1,3 0 190,-1-1 0,1 1 1,1 0-1,1-1 1,-1 1-1,-1-1 1,-1 1 10,3-1 0,-1 1 0,0-1 1,-1 1-1,-2-1 0,1 0-64,5 0 0,0 0 0,-1 0 0,-3 0 0,-5 0 349,7 0 0,-5 0 0,-8-1-1084,-3-2 1,-21 0 608,-65 1 210,-6 1 0,-14 0 1,-1 1 33,10 1 0,-2 0 1,-2 1-1,-3-1-1,9 1 0,-2-1 0,-2 1 0,-1 0 0,-2 0 0,-2 1 8,4 0 1,-2 0-1,-1 0 1,-2 1-1,0 0 1,-1 0-1,2 0 1,1 1-39,-5-1 0,2 2 0,-1-1 0,1 1 0,0-1 0,0 1 0,1 0-8,0 0 0,0 0 0,1 0 0,-1 0 0,1 1 0,0 0 0,0 0-92,1 1 1,1 1 0,-1 0 0,1 1 0,0-1 0,1 1 0,2 0 108,-2 0 1,3 0-1,0 0 1,1 0-1,-2 1 1,-1 0-140,-1-1 0,0 2 1,-2-1-1,-1 0 0,1 1 1,0-1-1,1 1 156,-5 0 0,0 1 1,0-1-1,1 1 0,0-1 1,0 1 69,-3-1 0,-1 1 0,0 0 1,2 0-1,2-1 0,6 0-61,1-1 1,4 0 0,3-1 0,0 1 327,-22 1 0,2 0 1,33-2-231,32-5-59,35-5 0,34-9 0,-2 2-70,-10 3 1,6-1-6,-13 2 0,9-2 0,6 0 1,4 0-1,-1-1 0,-4 2 1,-8 0-7,3 0 1,-7 2 0,0-1-1,8 0 6,-9 1 1,5 0 0,3-1 0,3 0 0,0 0 0,-1 0 0,-1 0 0,-3 1 12,4 0 0,-3 0 1,-1 0-1,-1 0 1,2 0-1,3 0-14,-6 0 1,2 1-1,0-1 1,2 0-1,0 0 1,0 1-1,0-1 1,-1 0-7,1 1 0,-1-1 0,0 1 1,0-1-1,0 1 0,1-1 0,0 1 1,1 0-14,-1 0 0,2-1 0,0 2 1,0-1-1,1 0 0,-1 0 1,0 0-1,-2 1 0,-2-1-137,7 1 1,-2-1-1,0 1 1,-2-1-1,0 1 1,-1 0-1,0 0 142,5-1 0,1 1 1,-1 0-1,-1 0 0,-2 0 1,-3 0 96,12 0 1,-3 0 0,-3 1 0,-7-1-182,-8 1 0,-4 0 1,-2 1 224,21-2 1,-11 0-6916,-27 1 6778,-53 4 0,-6-2 0,4 2 0</inkml:trace>
  <inkml:trace contextRef="#ctx0" brushRef="#br0" timeOffset="63997">6216 8720 23002,'-47'10'410,"0"0"1,9-2 0,10-3-299,22-4-73,23-5-2145,25-6 0,7-1 2108,-17 5 1,2-1-29,7 0 1,8-1 0,3 0 0,-6 2-16,16-1 1,-2 1-24,-4 1 1,2 1-1,-5 1-17,-2 1 0,-8 5 19,2 11 62,-58 14 17,-14-7 0,-8-2-6,0 0 0,-5-1-264,-8 2 0,-6 1 0,2-2 365,-4 2 0,-1-1-21,6-2 0,-2 1 1,4-1 1104,0 0 1,6-2-1102,-11 8 939,34-10-933,37-8-50,31-9-23,4-6 0,5-3-490,-16 3 1,1-2 455,2-2 1,4-3-1,-4 0 28,-1-5 1,-1-2-1,7-9 1,-2-5-12,-5-4 0,-6-4 17,-6-4 0,-6-1 31,-6 0 0,-6 1 33,-6 6 1,-6 1 44,-5 10 1,-6 2 1609,-18-9-1444,-6 18 238,9 11-490,11 7-35,9 8 7,15 13 5,26 31-34,-3-7 185,3-2 1,1 1-194,-8-8 0,-1 2-84,6 7 0,-4 4-314,-5-2 0,-8 0-840,-10-1 0,-9-1 1252,-14 1 0,-5-4 0,-4 4 0,-12-7 0</inkml:trace>
  <inkml:trace contextRef="#ctx0" brushRef="#br0" timeOffset="64387">9929 8778 20963,'1'-55'903,"1"-1"0,-1 1 0,-2 6 0,-1 1 0,-1 2-489,-2-17 0,-3 5-384,-2 16 1,-1 6 227,-8-7-59,8 27-188,6 35-5,8 36-15,0-7 1,1 6-665,-1-9 0,1 3 0,0 2 613,1 6 0,0 3 1,-1 0-164,0-11 0,0 1 1,-1 1-1,0-1-494,0 3 0,-1-1 0,0 1 0,-1 0 717,0 4 0,-2 2 0,0-3 0,0-4 0,1 13 0,-1-7 0,-3-5 0,0-1 0</inkml:trace>
  <inkml:trace contextRef="#ctx0" brushRef="#br0" timeOffset="65479">9633 9643 16245,'-9'-59'1026,"0"0"0,0 0 0,1 4 1,0 1-1,4 4-794,4-1 1,4 3-169,2 1 1,3 2-65,4 2 0,5 1-474,5 1 0,4 1 359,4 2 0,3 2-50,5 2 0,2 3-37,1 3 1,2 4 27,-1 3 0,1 3 438,-3 5 1,1 1-257,0 3 1,-2 2 474,9 0 240,-4-1-404,-36 5 668,-2-4-629,-9 3 1494,-1-2-1572,1 5-247,10 16 18,8 10-23,15 21 0,5 4-17,-17-24 1,0 0-1,18 26 11,-7-7 34,-10-9 67,-10-13-11,-16-10-28,-9-7 12,-11-8-1,0-5-17,7-6-27,8-5-40,14-4 22,11-5-21,15-4-35,16-5-103,-17 17 1,2 1 108,3-1 1,2 0-301,1 1 0,1 2 305,0 1 1,-1 2 0,-2 3 0,-2 2-11,22-2 5,-17 7 34,-19 2 44,-11 1 1,-7 0 225,0 0-254,0-2 644,0-3-649,0 1-6,0-3-5,0 4-12,0 0 7,0 3 4,-6 7-21,-2-1 5,-5 5 22,3-6-5,3-2-6,3-3-22,2-5 33,2 0 1,2-4-57,1 1 17,1 2 29,-2 3-7,0 2 40,-2 1-56,0-2 39,-2-1-6,1-1-5,-1 0-56,5-1 11,5-3 39,6-1 0,6 0 6,-7 3-23,-3 2 23,-9 4 17,-8 0-34,3 0-11,-6 0 50,7-1 95,0 0 29,2 1-23,0-1-90,-1 3 79,-6 11-96,-1-2 57,-10 21-51,2 1 12,-4 13-35,3 2-38,8 11 28,9-20 27,17 9-16,18-23-3,0-12 0,6-4-17,-2-3 0,1-5-1701,12-4 0,-3-4 1709,-15 0 1,-3-3-6,4-7 0,-5-4-181,6-20 201,-17 12 0,-2-1 5,-5-2 0,-4-1 11,-2-9 1,-2 1-43,-2-7 17,-3-4 6,0 37-56,0 4-118,1 3-347,1 7 2155,4 9-3628,1 1 2061,10 16 0,-8-15 0,2 6 0</inkml:trace>
  <inkml:trace contextRef="#ctx0" brushRef="#br0" timeOffset="65797">11694 8867 27376,'30'-38'71,"1"-1"0,6-9 0,-4 2-32,-6 1-17,-9 12 1,-4 1 5,-2-7 45,-12 6-23,-12 18-16,-18 5 27,-6 17 40,-13 12-73,17 5 34,-3 14-51,15 1-31,10-6 1,3 1 2,11 28-584,6-24 0,6-2 361,20 11-390,-1-19 0,5-2-2163,-1-5 1,2-2 2792,5 2 0,-1-2 0,-14-6 0,-2-3 0,4 2 0</inkml:trace>
  <inkml:trace contextRef="#ctx0" brushRef="#br0" timeOffset="66670">13257 9108 25225,'-18'2'460,"-3"7"-399,-1 14 43,-5-4 0,-1-3-60,-3-3-8,-4-2 1,0-2 2,4-9 34,-4-12 0,2-5-28,5-4-15,3-9 1,5-3-313,14-6 318,11-16 1,8-7-930,3 9 0,5-1 904,0 0 0,4-3 0,0 2 0,2 8 0,1 1 1,0 1-260,-1 3 1,0 2 0,-1 1 319,7-8 1,-2 3 22,-9 11 1,-4 2 111,0-8-73,-14 19 70,-9 12-176,-8 18 1762,-7 15-1762,-5 20-9,12-15 1,2 2 330,0 5 0,1 0-345,3 3 1,2 0-6,1 2 0,3 0 11,6-1 0,3 0-488,4-1 1,6-1 476,7 1 0,5-1 8,9 1 1,2-1-9,-5-8 0,2 1-10,5 2 1,4 2 0,-3-1-50,3 4 0,-1 1-407,-4-3 1,3 4 0,-6-2 51,0 8 0,-8 1-393,-9-3 0,-8 0-1095,-12-5 0,-8-1 1902,-9-3 0,-3-4 0,-8 3 0,-1-12 0</inkml:trace>
  <inkml:trace contextRef="#ctx0" brushRef="#br0" timeOffset="67097">13923 9427 22268,'1'3'3590,"1"0"-3130,-2-3-214,31-67-106,-4 20-589,1-7 0,2-4 480,-7 15 0,-2-1-980,3-10 0,-2-1 965,-5 9 1,-1-4 2,-4 7 1,1-6 0,-2 0 0,0 3 9,0-1 1,-2 3 0,1-3-284,0 0 0,0-4 0,0 1 0,-2 5 310,3-11 0,-4 3-850,-5-7 1,-5 8 866,-4 12 338,-21-15-361,2 52 1306,-7 15-1317,4 21-17,18-5 1,3 5 27,1 10 0,5 3-36,4 8 0,5 3-13,-1-14 1,3 0 0,1 1 2,2 2 0,2-1 0,2 1 1,2 0 1,2 0-1,1-1-1,1-1 0,2-1 0,0-2-4,2 0 0,0-2 0,1-1 3,-1-3 1,0-1 0,0-1 7,8 11 0,-5 0-76,-11-2 1,-7-2-132,-8 8-341,-22-22 1,-9-5-1240,-4-12 1,-4-5 1775,-4 3 0,1-2 0,-15-1 0,23-4 0</inkml:trace>
  <inkml:trace contextRef="#ctx0" brushRef="#br0" timeOffset="67471">15558 8303 23724,'-3'-45'457,"0"0"1,1 6-1,-1 10-485,-1 21-33,6 13-242,9 7-1147,11 9-4073,10 6 4675,-1-3 0,-9-8 0,-10-8 0</inkml:trace>
  <inkml:trace contextRef="#ctx0" brushRef="#br0" timeOffset="67646">15885 8237 20464,'1'-9'4923,"-1"2"-3987,0 7-45,0 0-847,-54-13-4,48 26-40,-33-1-208,67 33-626,-10-19 0,2 0 834,3 4 0,-1-2 0,5 5 0,-4-5 0</inkml:trace>
  <inkml:trace contextRef="#ctx0" brushRef="#br0" timeOffset="68737">16925 8837 23954,'5'-59'829,"-1"0"0,-1 19 0,0 3-252,0-15-516,-1 43-16,0 3 11,6 19-4246,13 25 4190,-4-6 355,-1 6 0,-2 1-333,-3 10-22,1 11 17,-18-9-6,-6-19 56,-9 0 129,-5-17-89,7-20-62,3-8 55,10-41-32,9 5-35,2-13 17,8 21 1,1 3 3284,5-1-3307,3 1 0,2 1-23,-3 11 320,18-11-314,-14 25 34,21 7-45,-13 8 0,-1 12 0,0 5 0,-3 6-1710,2 10 0,-3 2 1704,-7-1-307,-6 1 0,-3 0 313,-7-10 62,-9 18-40,-2-34 40,-11 1-1,6-21 3046,-1-22-3101,7-12-1,7 11 1,3-1 889,6-15-884,14-8 0,-2 23-3347,8-3 3342,-10 19-23,11 10-6,-9 15-38,13 9-1,-10 1-386,5 6 0,0 1-134,2 0-468,3 1 1,2-1-1583,13-5 1237,-2-2-665,12-10 1482,-19-16 1844,9-19 3999,-21-8-3181,-10-12-1244,-16 16 432,-4 1-124,-10 16-576,4 7-270,-13 17-94,5 17-130,0 15-61,5-5 22,7 9-17,11-15 6,17 7-3408,6-17 3413,5-9-28,20-32 68,-20-13-37,-10 4 0,-2-4-457,-8-4 0,-4 0 488,6-24-182,-9 20 1,-1 3 249,0 4 2515,1-13-2650,-8 39 0,-1 29 0,-1 5 0,0 10 0,0 4-235,3 15 235,-1-12 0,2 8 0,0-1-215,0-9 1,1 0-1,-1 2 215,1 4 0,0 3 0,0 2 0,0-2-447,-1-2 0,0-1 0,0 1 1,-2-1-1539,1 4 1,-1 1 0,-1-1 0,-1-1 1984,0 10 0,-2 0 0,0-6 0,1 4 0,-2-7 0,-4 6 0</inkml:trace>
  <inkml:trace contextRef="#ctx0" brushRef="#br0" timeOffset="69613">19609 8558 26861,'-5'60'69,"1"0"0,-1-4 0,-1-5-64,-2-16 1,0-3-17,-7 24 39,2-11 50,2-14 46,1-14 10,2-12-33,3-15-56,2-14-23,9-15 28,9-11-27,4 7 5,1 9 0,1 1 22,1-2 34,1 1 0,2 1-17,0 3-27,12-5-29,-13 21 6,18 9-29,-7 13-10,18 9 11,-8 14-34,-4 8-39,-5 3-151,-6-1-213,0-7-207,4-8-202,9-9-113,10-9 395,-21-8 0,2-1 311,3-2 1,1-1 204,1-2 1,-1-2-292,0-1 0,-2-1 423,14-9 397,-25-3 1,-5-2-85,-7-1 370,-7-30-128,-20 24-130,-12-5-167,-3 9-147,1 9 127,3 11-266,4 14 739,1 12-768,1 14-4,4 9-1,4 2 0,8-4-22,12-6 0,7-10 5,7-9 23,5-10-6,2-13 23,-1-11 50,-6-12 22,-7-9 28,-8-2 23,-4 2 28,-7 9-34,-1 9-72,-3 9-40,2 7-17,2 4-16,1 10-1,2 9-10,-1 13-242,8 22-16,-2-14-767,13 21-1256,3-24-6535,21 12 2951,-9-20 5022,14-4 0,-32-19 0,0-2 0</inkml:trace>
  <inkml:trace contextRef="#ctx0" brushRef="#br0" timeOffset="70147">20842 8860 23119,'12'-48'1152,"0"0"0,-1 4 0,0 5-648,-3 8-173,1 7-186,0 10-106,0 10-5,4 14-6,0 14-11,0 15-6,-3 7-5,-5 2 16,-8-5-5,-4-7 28,-5-12 27,1-12-27,3-15 0,3-13-11,7-16-29,8-12 12,6-8 5,6 0 6,-1 7 28,-3 12-44,-3 16-1,-2 9 0,3 15-17,8 9 6,11 14-33,8 9-196,-18-18 0,0 2 231,-1-1 1,0 1-14,19 19 28,-12-9 5,-12-12 40,-11-10 0,-11-16-29,-2-10 6,-4-25 425,3 8-436,7-23 11,11 17-16,10-8-1,8 8 6,20 8-6,-20 15 1,8 6-12,-24 12 0,-5 6-11,-1 8 0,-4 9-5,-2 10 10,5 6-10,9 3-63,15-3-284,16-4-942,-9-22 0,2-3-1932,15 3 3226,-16-10 0,-5-2 0,-13-4 0,-1 0 0</inkml:trace>
  <inkml:trace contextRef="#ctx0" brushRef="#br0" timeOffset="70704">22057 8627 22854,'-6'-5'3618,"2"2"-3063,4 3 627,0 0-1149,-8-30-27,6 22 47,-5-21-59,7 33 49,0-1-37,0 4 40,-1-1-46,0-1 11,0 2 6,1-6 44,0 2-66,0-2 21,0 3-10,2 3-40,1 2 51,4 1 28,19 1-34,-7-4 6,14-2 11,-1-5 28,2-6-21,4-6-35,-4-21 0,-14-4 0,-7-4 0,-10-3 0,-12 14 0,-9 0 0,-31 15 0,11 17 0,-13 11 0,29 6 0,5 1 0,3 7 0,1 28 0,3-15 0,6 17 0,17-20-197,17 1-366,-5-16 0,6 0-4353,19 1 1,2-4 3593,-17-7 1,-2-1 0,7-1 0,-6-3 0,-20-5-1</inkml:trace>
  <inkml:trace contextRef="#ctx0" brushRef="#br0" timeOffset="70954">22643 7910 23013,'-3'1'1786,"1"1"-279,2-2-1742,5 20-4644,4-1 4879,3 10 0,-4-13 0,-4-10 0</inkml:trace>
  <inkml:trace contextRef="#ctx0" brushRef="#br0" timeOffset="71120">22962 7935 26122,'7'58'-80,"0"0"1,1-21-1,-2-4 1,-11 8-1</inkml:trace>
  <inkml:trace contextRef="#ctx0" brushRef="#br0" timeOffset="72064">16292 9783 20817,'59'8'130,"1"0"1,0 0 0,-8-2 0,2-1-1,1-1 1,3 0-1224,-1-2 0,1-1 0,2 0 0,2-1 1,0 1 1151,-3-1 1,2 1 0,0-1 0,2 0 0,0 0 0,2 1-124,-12-1 0,1 0 0,1 0 0,0 0 0,1 0 0,1 0 0,0 0 0,0 0 123,-1 0 1,0 0 0,1-1 0,0 1-1,1-1 1,0 1 0,1-1 0,0 1 0,0 0-62,-3-1 1,1 1-1,0-1 1,1 1 0,0-1-1,0 1 1,0 0-1,1-1 1,-1 1 0,1-1 34,2 0 1,0 1-1,0-1 1,1 1 0,0-1-1,0 0 1,0 1-1,0-1 1,0 1 0,0-1-119,0 1 0,1-1 1,0 1-1,0-1 0,0 1 1,0-1-1,-1 1 0,1 0 1,0 0-1,-1 0 92,-1 0 1,1 0 0,-1 0 0,0 0 0,0 1 0,0-1 0,0 1 0,0-1 0,-1 1 0,0 0-15,3 0 0,1 0 0,-1 0 0,0 0 0,0 0 0,-1 0 1,0 0-1,0 1 0,-2 0-25,4 0 1,0 0-1,-1 0 1,-1 1-1,0-1 1,-1 1-1,-1-1 1,0 1-30,0 0 0,0 0 0,-1 0 0,-1 0 1,-1 0-1,-2 1 0,-1-1-188,8 1 0,-1 0 1,-2 0-1,-4 0 1,-3 0 38,11-1 1,-6 1 0,-19 1-844,-27 1 974,-55-6 1,-36-5-6,27 4 0,-6-1 1,-4-1-1,-5 1-588,12 0 1,-5 0 0,-3-1 0,-2 1 0,1-1 0,1 1-1,4 0 497,2 0 1,4 0-1,1 0 1,0 0 0,-3 0-1,-3 0 117,3 1 1,-3-1 0,-2 0 0,-2 1-1,-1-1 1,0 1 0,0-1 0,3 1-1,2 0 28,-5 0 0,3 0 1,1 0-1,0 1 0,0 0 1,-1-1-1,-4 1 36,11 0 1,-2 0 0,-1-1 0,-1 1-1,0 0 1,-1 0 0,0 0 0,-1 0 0,1 1-1,0-1-115,-1 1 0,0-1 1,-1 1-1,0 0 0,0 0 1,1 0-1,-2 1 0,1-1 1,0 1-1,0-1 132,-1 1 1,0 0-1,0 0 1,0 0-1,0 0 1,0 0 0,-1 1-1,1-1 1,0 1-1,0 0-3,0 0 1,0 1 0,0-1 0,0 1 0,0-1 0,1 1 0,-1 0 0,0 0 0,1 1 0,0-1 53,0 0 0,1 1 1,0 0-1,0-1 1,0 1-1,0 0 1,1 0-1,-1 1 1,1-1-1,1 0 31,-5 1 1,1 0 0,0 0 0,0 0 0,0 1 0,1-1 0,1 1 0,0-1-1,0 1 61,-2 0 1,1 0 0,-1 0 0,2 0 0,0 0-1,1 1 1,0-1 0,2 0 103,0 0 0,1 1 1,0-1-1,2 0 1,1 1-1,1-1 1,2-1 174,-6 2 1,2 0 0,1-1 0,4 1 0,4-2 940,-35 6 1,36-5-740,68-9 0,16-3-300,4 1 1,10-2-229,-7 1 1,9-2 0,4 0 0,2 0 0,-3 1 26,-3 1 1,-1 0-1,0 0 1,3 0-1,6 0-77,-11 1 1,4 0 0,4-1 0,1 1-1,2-1 1,-1 0 0,0 1 0,-2 0-1,-3 0-50,2-1 0,-4 1 1,0 1-1,-1-1 1,1 0-1,2 0 0,5 0-5,-9 1 0,4 0 1,1-1-1,2 1 0,2-1 1,0 1-1,0-1 0,0 1 1,-2 0-1,-1 0 0,-2 0-135,2 0 1,-2 1 0,-2-1 0,0 1 0,0 0 0,0 0 0,0 0-1,3 0 1,1-1 132,-5 1 0,0 0 0,2 0 0,1 0 0,0 0 1,1 0-1,0 0 0,1 0 0,0 1 0,-1-1 1,1 0-1,-1 1-21,2-1 1,0 1 0,0 0 0,0-1 0,1 1 0,0 0 0,-1 0 0,1 0 0,0 0 0,0 0 0,0 1 0,-1-1 23,2 0 0,0 1 0,-1-1 0,1 1 0,0-1 0,0 1 0,0 0 0,0-1 0,-1 1 0,1 0 0,0 0 0,-1 1-16,-1-1 1,1 0 0,-1 1 0,0 0-1,1-1 1,-1 1 0,0 0 0,0 0 0,-1 0-1,1 0 1,-1 0 0,-1 0 5,4 1 1,-1-1-1,0 1 1,0-1 0,0 1-1,-1 0 1,0 0 0,-1 0-1,0 0 1,0 0-1,-1 0-2,6 1 0,1-1 0,-1 1 0,-1 0 1,0 0-1,-1 0 0,-1 0 0,-1 1 0,-1-1-48,6 1 0,0 0 1,-1 0-1,-2 1 0,-2-1 1,-1 1-1,-4-1-873,5 1 0,-2 0 0,-3 0 0,-3 0 0,-5 0 918,5 1 0,-6 1 0,-8-1 0,7 3 0,-46-6 0</inkml:trace>
  <inkml:trace contextRef="#ctx0" brushRef="#br0" timeOffset="73586">10364 10394 17759,'-49'25'1854,"1"0"0,4-3 0,8 3-1199,18 25-229,9 6-614,9-20 1,4 0 355,6-3 0,3-2 11,15 16 93,0-21 0,4-4 97,12-1-207,-12-8 1,0-4 321,16-13-288,0-17-129,-8-5-496,2-8 1,3-3 447,-3 6 1,1-3-665,2 1 1,3-4-1,1 2 645,0 1 0,1 1 0,1 0-12,-9 7 1,1 0 0,1 0 0,1 1-23,1 0 1,0 0-1,2 1 1,-1 1-120,1 1 1,0 0-1,0 2 1,-1 0-365,-1 2 0,-1 1 0,1 1 1,-1 1 516,14-2 0,0 1 0,-7 2 0,-4 2 0,-5 1 0,-9 5 0,1 1 0</inkml:trace>
  <inkml:trace contextRef="#ctx0" brushRef="#br0" timeOffset="75167">18876 11454 21865,'-21'-58'843,"0"1"0,1-1 0,-1 0 0,2 7-616,6 13 1,3 11-71,7 21 15,3 10-55,7 18 63,6 21 16,11 16-87,-7-28 0,3-1-120,3-3 0,4-4 131,4-4 1,3-5-18,4-6 1,2-5-459,6-6 0,1-7 386,4-5 0,0-6-13,-13 3 1,-1-3 0,0-1-14,2-3 1,-1-1 0,0-2-512,1-2 0,1-1 0,-2-1 519,0 1 0,0 0 0,-1 0-11,-2 3 0,-1 0 0,0 1-32,9-5 1,-1 5-5,-9 7 0,-2 7-447,11 12-3255,-28 32 3736,-22 14 0,-2-9 0,-5-11 0</inkml:trace>
  <inkml:trace contextRef="#ctx0" brushRef="#br0" timeOffset="79863">15800 9572 17742,'5'-47'1021,"-1"1"0,0 4 1,-1 6 591,1 11-1293,-3 12-7,1-1-240,-1 35 84,2 10-12,-1 30-89,0-9 3,-3-13 0,-2 0-278,0-5 0,-1 1 247,-2 8 0,-1 2 3,0 6 0,-1 0-23,3-12 1,1 0 7,1 2 1,3-4-5,5 3 60,26-6-27,8-23-20,-6-3 1,4-3-351,5-6 0,2-2 350,9 1 0,3-2-509,-13 1 0,1-1 1,1 1 503,6-1 1,1 1-1,0-1-411,6 1 1,0-1 0,1 1 394,-11 1 0,0 0 1,1 0-1,1 0-419,2 0 1,1 0 0,1 1-1,1-1 416,2 1 1,1 0-1,1 0 1,0 0-4,4 1 1,1-1 0,-1 1-1,-2-1 6,-10 1 0,-2 0 1,1-1-1,4 1-3,-4 0 1,5 0 0,1 1 0,1-1 0,-2 0 0,-3 1-333,10 0 0,-3 0 0,0 0 0,4 1 327,-6-1 0,2 0 1,3 1-1,0-1 0,0 1 1,-3 0-55,4 0 1,-2 1 0,0-1 0,0 1 0,-1 0 56,3 0 0,0 0 0,0 1 0,-2-1 0,-1 1-65,1-1 1,-2 1-1,0-1 1,5 1 66,-7-1 0,5 1 0,1 0 0,1 0 0,-2-1 0,-4 1-54,-4-1 0,-2 0 0,-2-1 1,1 1-1,4 0 49,-4 0 1,3-1 0,2 1 0,1 0 0,0 0 0,-2-1-1,-1 1-5,11-1 0,-2 1 0,0-1 0,-2 0 1,-2 1-1,3-1 1,-3 0-1,0 0 1,2 0 51,-5-1 0,2 1 0,1-1 0,0 1 0,0-1-41,0 0 0,0 0 0,1 0 1,-1 0-1,1 0-45,1 0 1,0 0-1,1 0 1,-1 0 0,2 0 40,-6 0 0,0-1 0,2 1 0,-1 0 0,-1-1 1,-3 1 57,0 0 0,-2 0 0,-2-1 0,0 1 0,0 0-54,9 0 1,0 1 0,-1-1 0,-1 0-5,-3 1 1,-2 0 0,0 0-1,-1 0-4,12 0 1,-2 1 0,-1 0-3,-5 1 1,-1-1-1,-2 0 73,-5 1 1,-1-1 0,-1 0-72,15 0 1,-3 0 8,-7-1 0,-4 0 2,-12-2 1,-2 0 607,7-4 1,-3-1-597,-2-2 700,-1-4 0,0-2-683,-3-5 2795,11-9-2768,-19 3 18,-8-3-12,-5-5 28,-4-10-11,0-15 172,-3 20 1,1-3-212,1-8 0,0-3-3,3-8 0,1-3 6,-3 19 1,1-1-1,1 1-111,4-19 1,0 1 143,-2 9 1,0 4-57,-2 11 0,-2 5-280,1-5-1856,-10 24 2111,-4 18 0,1 2 0,-1 2 0</inkml:trace>
  <inkml:trace contextRef="#ctx0" brushRef="#br0" timeOffset="91847">23774 7725 14572,'29'-52'444,"1"0"0,-1-1 0,0 1 0,-1 1 0,1-1 0,-4 3 0,-8 8 441,-8-21-1076,-5 24 1,-2-2 352,-5 2 1,-3-1-99,-5 0 1,-4 0-37,-8-1 0,-4 1-6,-7-2 1,-6 1-5,-2 7 1,-5 0 0,2 2-945,-4-2 0,-4 2 931,13 9 1,-5-1 0,-1 1 0,2 2 5,-2 1 0,1 2 0,-4-1 4,-7-2 1,-5-1-1,-2-1 1,5 3-542,1-1 0,2 3 1,-3-2 526,10 5 0,-4-2 0,-2 1 0,2 0 0,2 1 3,3 1 0,1 2 1,1 0-1,-3-1-3,1 1 0,-1-1 0,-3 0 1,1 0-1,-1 1-387,-1-1 1,0 0-1,-1 1 1,-1-1-1,1 1 387,-3 0 0,0 0 0,0 0 0,-1 0 1,-1 1 2,-1-1 1,-2 1-1,0-1 1,0 1-1,-1 0-192,9 2 0,-1 0 1,0 0-1,0 0 1,0 1-1,-1-1 191,-2 1 1,0-1 0,0 1 0,0 0 0,-1 0 0,0 1-88,-1-1 0,0 1 0,0-1 1,0 1-1,-1 0 0,0 0 85,0 0 0,0 1 0,0-1 0,0 1 0,-2-1 0,-1 1-21,8 1 1,-1 0 0,-2 0 0,0 1 0,0-1-1,1 1 1,3-1 0,1 1 18,-11-1 0,4 0 0,2 1 0,-2 0 0,-3 0 1,6 0 0,-3 1 0,-2-1 0,0 1 0,0 1 0,3-1 0,4 1-3,-1 0 1,3 0 0,2 1 0,0 0-1,-3 0 3,1 1 0,-2 0 0,-1 0 0,0 0 0,0 0 0,0 1-1,2 0 0,1 1 0,-1-1 0,1 1 1,-1 0-1,1 1-7,-10 1 0,1 0 0,-1 1 0,1 0 1,0 1 1,1 1 0,0-1 1,1 2-1,-1-1 1,1 1 3,1 1 1,-1 0 0,1 1 0,0 0 0,0 0 1,2 1 0,-1 0 0,1 1 0,1 0 0,-1 1 39,3-1 0,0 2 0,0-1 0,1 1 1,0 0-45,3 0 1,0 0-1,0 1 1,2-1-1,-1 2 5,-6 2 0,0 1 0,1 1 0,-1 1 2,-2 4 1,-1 3 0,1-1 0,5 0-5,3-2 0,3-2 1,0 5-9,4-1 0,-2 4 0,3 1 1,4-1 264,-7 15 1,5 2-264,8-8 1,0 3 0,2 1-5,4-1 1,3 1 0,2 2-4,1 12 0,4 3 1,2-3 10,3-17 0,3-2 0,1 3-17,1 17 1,1 5 0,5-1-7,7-2 1,3 0 0,0-2 20,-3-10 1,-1 0 0,4 3 1,4-2 1,3 7 0,2 0-1,0-2 1,-2-8 147,0-5 0,-1-5 0,3 3-150,1 2 1,3 4-1,2 2 1,0 0-1,0-6 11,8 10 1,1-6 0,2 3-5,-2-5 1,2 3-1,1-1 1,0 0-5,1-2 0,1-1 0,1 0 1,2 1 12,0-2 0,3 1 0,2-1 0,-2 0 0,-2-3 12,-3-3 0,-3-2 1,1 0-1,3 1-15,-3-3 1,3 1-1,1 1 1,1-1-1,-1-1 1,-2-2 0,7 5 1,-1-4-1,-1 0 1,3 2 2,0-1 0,3 1 0,0 1 0,2-1 1,-1 1-56,-7-6 1,0-1-1,0 1 1,1 0 0,1 0-1,2 1 43,1 0 0,3 0 0,1 2 1,1-1-1,0 0 0,0 0 1,-2-2-84,-3-2 1,-1 0 0,0-2 0,0 1 0,0-1 0,1 1 0,2 0 85,0-1 1,1 1 0,2 1 0,0-1 0,0 0 0,-1-1-1,-1-1 1,-4-2-67,11 4 0,-3-1 0,-2-2 0,1-1 0,3 1 81,-10-5 1,2 1-1,1-1 1,1 0 0,-1 0-1,0-1 1,-2-1 4,11 3 1,-2-2-1,-1 0 1,1-1 0,3 1 0,-10-3 0,2 0 0,0 0 0,2 1 1,0-1-1,-1-1 0,0 0-3,0 0 1,-2-1 0,1-1 0,0 1 0,0-1 0,1 0 0,2-1 0,-1 0 1,2 0 0,2 0-1,0-1 1,0 0 0,-1 0-1,-3 0 1,-2-1-16,2 0 1,-4-1-1,-2 1 1,1-1 0,1 0-1,3-1 6,-3 0 0,4 0 0,1 0 0,1 0 0,0 0 0,-1-1 0,-2-1 0,-3 0 12,10 0 1,-4-1-1,-1-1 1,1 0 0,5-1-2,-9 1 0,3-1 0,2-1 0,2 1 0,0-1 0,0 0 0,-2 0 1,-1-1-5,1-1 0,-2 0 0,0 0 0,-1-1 1,0 0-1,2 0 0,0-1-1,-1 0 0,2 0 0,0-1 1,1 1-1,0-2 0,-2 1 0,-3-1 1,-2 0 9,8-2 1,-4 1-1,-2-2 1,0 0-1,3-1 0,-3-1 0,2-1 0,0 0 0,0-1 0,-1 0 0,-3-1 6,1-1 1,-2 0 0,-2-1 0,1-1 0,2 0-14,-2 0 1,1-1-1,1 0 1,1-1-1,0-2 1,-1-1-1,-3 1 1,0-3-1,0 0 1,1-1 0,-2-1-1,0 1 1,-3-1-8,2-1 0,-2 0 0,0-1 0,-2 0 0,0 0 0,-1 0-5,7-5 0,0 0 0,-1-1 0,-2 0 1,-3-2 80,-3 0 0,-2-2 1,-2 0-1,-2-1 0,-2 0-64,1-4 1,-4 1 0,-1-2 0,0-3-21,-2 1 1,0-2 0,0-2 0,-2-1 0,-2 0 6,-2-3 1,-2 0-1,-1-2 1,-2 0-1,-2-1-1,-1-3 0,-2 0 1,-2-1-1,-1-1 1,-3 0-1,-1 9 0,-2-1 0,-1-1 0,-1 1 0,-2 0 1,-1-1-5,-2 1 0,-1-1 1,-1 0-1,-2 0 1,-1 1-1,-2 0-5,-1 0 1,-2 0 0,-1 1 0,-2 1 0,-1-1-1,-3 2-8,0 0 0,-2 0 1,-1 1-1,-3 0 1,-3 1-1,-2 1-85,-4 0 0,-3 0 1,-2 1-1,-3 0 1,-2 1-1,0 2 1,1 2-155,1 3 0,-1 2 0,0 1 0,-1 1 0,-2 1 0,-1 1 0,-3-1 244,1 3 0,-4 0 0,-3 0 0,-1 0 0,0 2 0,0 0 0,3 2 0,2 2 0,6 2 0,-6-2 0,5 2 0,3 3 0,0 2 0,-2-1 0,-2 4 0,0-1 0,0 0 0,1 1 0,-1-1 0</inkml:trace>
  <inkml:trace contextRef="#ctx0" brushRef="#br0" timeOffset="111574">9872 9777 29391,'-55'-13'-572,"0"1"1,7 0-1,20 2-79,54 6 1,19 1 1297,1-3 0,3-2-307,-6 1 1,3-1 0,2 0-63,4-3 0,3 0 1,0-1-113,-8 2 0,0-1 1,2 0-1,0 0-38,6-2 0,1 0 0,1 0 0,0 0-16,-7 2 0,0-1 0,0 0 0,1 1 0,0-1 80,2 1 0,0-1 0,1 1 0,-1 0 0,-3 0-56,2 0 0,-2 0 0,0 1 0,1-1-136,11-1 0,4-1 0,-3 1 0,-7 2 0,6-2 0,-5 2-341,-8 1 0,0 0 0,-12 3 206,-15 3-131,-72 16 221,18-5 1,-5 1 7,-9 2 0,-8 2 0,-2 0 0,5 0-55,7-2 1,4-1 0,-7 1-12,-3 1 0,-9 2 0,-4 1 0,-2 1 0,2-1 0,4-1-86,5-2 1,3 0 0,1 0 0,-2 0 0,-3 0 80,2 0 1,-2 1 0,-3 0 0,-1 0 0,0 0 0,2-1 0,1 0-78,-3 1 1,1-2-1,1 1 1,1-1 0,0 1-1,0-1 82,2-1 0,1 0 0,0 0 0,1 0 0,0-1 0,2 1-232,-3 0 0,0-1 0,2 1 0,1-1 1,3 0 16,-15 4 0,3-2 0,7 0-56,-6 0 0,26-2 1463,40-4-1174,27-12 1,17-6 31,3 0 1,7-1 0,0 0 172,-5 0 0,-1-1 0,7-2-144,-9 4 1,6-2 0,3-1-1,2 0 1,-2 0 0,-3 2-163,0-1 0,-4 2 1,0-1-1,2 1 0,3-1 137,-4 0 1,3 0 0,3-1 0,0 1 0,0-1-1,-1 1 1,-3 1-81,-1 0 0,-2 0 1,-1 1-1,0 0 1,-2 1-1,0 0 9,4-2 1,-1 1-1,-1 1 1,-1-1 0,-3 1-12,0 0 1,-1 0 0,-3 0 0,-4 1-80,17-4 0,-26 1 561,-48 0-724,-35 12 0,-21 10 233,19-3 1,-5 1 0,-3 1 0,2 0 132,2 1 1,2-1 0,-3 2 0,-3 0-19,6 0 0,-2 1 0,-2 1 0,-2 0 0,-2 1 0,-1 0 25,4 1 1,-3 0 0,-2 2 0,-1-1 0,0 1 0,2 0 0,1 0 0,3-2-81,-3 1 0,3-1 1,2-1-1,0 1 1,-2 1-1,-3 0 69,7 0 0,-4 0 0,-2 1 0,-1 1 0,0-1 0,1 1 0,4-1 0,3-1 0,6-1-148,-11 3 1,8-1-1,3 0 1,-2 0 213,-5 1 0,0 1 0,1-1 0,5-1-24,2-1 0,4-1 0,8-3-84,3-2-124,55-17 1,22-7-185,2 2 0,8-3 0,5 1 322,-9 3 1,5-1-1,1 1 1,-1 0-1,-6 1 1,6-2-1,-4 2 1,-1-1-1,5 3 1,0-1-1,-1 0 1</inkml:trace>
  <inkml:trace contextRef="#ctx0" brushRef="#br0" timeOffset="112332">17459 9774 14219,'-57'-12'3,"1"0"1,11 0 0,7 5-172,7 13-4175,29 14 4494,7 0 506,22 2 0,11-2-565,10-8 0,4-3-83,-11 0 1,1 0-1,5-1-221,4-4 0,4-1 0,2-2 0,1 0 214,2-1 1,1-1 0,2 0 0,4-1-215,-10 0 0,3 0 0,2-1 1,2 1-1,0-1 0,1 0 219,-11 0 1,0 0 0,1 0 0,1 0 0,0 0-1,0-1 1,2 1 0,-1 0 4,-2-1 0,1 1 1,0 0-1,1-1 1,0 1-1,0 0 1,1-1-1,0 1 1,0-1 11,2 1 0,1 0 0,1-1 1,0 1-1,0-1 0,0 1 1,0 0-1,0 0 0,0 0-75,1-1 0,1 2 1,-1-1-1,1 0 0,-1 0 1,1 0-1,-1 1 1,0-1-1,0 1 102,-2-1 0,1 1 0,-1 0 0,0-1 0,0 1 0,0 0 0,-1 0 0,0 0 0,-1 0-11,3 0 0,-1 0 0,0 0 0,0 1 0,-1-1 1,0 0-1,-1 1 0,0 0-8,6-1 1,0 1 0,0 0 0,-1 0 0,-2 0 0,-2 0-1,-4 0 123,12 0 1,-4-1-1,-4 1 1,-2 2-220,15-1 1,-2 2 0,-33 6 1282,-37 0-1270,-41 6 1,-27-1-2,20-6 0,-5 0 1,-4-2-1,-4 2 10,7-2 0,-3 1 0,-3 0 0,-1 0 0,-2 0 0,0 0 11,8-1 1,-1 0 0,0 0 0,-1 0 0,-2 1 0,-1-1 0,-2 0 0,-1 0 34,8 0 1,-1 0 0,-3-1-1,-1 1 1,-1 0 0,-1 0-1,0 0 1,0 0 0,2 0 0,0 0-1,2 0 1,3 0 14,-13 0 1,4 1 0,2-1-1,0 0 1,1 0 0,-2 1-1,-2-1 1,-4 1-64,13-1 1,-2 0-1,-2 0 1,-1 0 0,-2 1-1,0-1 1,-1 1-1,1-1 1,0 0 0,1 1-1,1-1 1,2 1-1,3-1 99,-9 1 0,3 0 1,3-1-1,1 1 1,0 0-1,-1 0 1,-1 0-1,-2 0 1,-3 1-50,6-1 1,-2 1-1,-1 0 1,-3-1-1,0 1 1,-1 1 0,0-1-1,-1 0 1,1 1-1,0-1 1,2 0-1,1 1 1,1-1 62,-1 0 1,1 1 0,1-1 0,0 0-1,1 0 1,0 1 0,1-1 0,0 1 0,-1-1-1,0 1 1,0 0-10,-2 0 0,-1 0 0,-2 1 0,1-1 0,-1 1 0,1 0 0,2 0 1,1-1-1,2 0 0,3 0 0,3 0-19,-12 1 0,5 0 0,2 0 0,3 0 0,1-1 0,2 0 69,-17 3 1,1 0 0,7 0 0,14-3-27,2 4 90,71-15 1,27-5-168,-11 2 1,8-2 0,7-1 0,4-2 0,5 1-8,-18 2 0,5-1 0,3 0 0,3-1 0,2 0 0,2 0 0,-1 0 0,1-1 0,-2 1 0,-1 0 0,-4 1-2,3-1 1,-2 1 0,-2 0 0,-1 0-1,1 0 1,0-1 0,2 1 0,3-1 0,3 0 1,-10 2 0,3-1 0,1 0 0,3 0 0,1 0 0,0-1 0,2 0 0,0 1 0,1-1 0,-1 1 0,0 0 0,-1 0 0,-2 0 0,-1 1 0,-1 0-7,3 0 0,-2 0 0,-1 1 0,-2 0 0,0 0 0,0 0 0,0 1 0,1-1 0,1 1 0,1-1 0,2 1 0,3-1-540,-10 2 1,3-1 0,2 1 0,1-1 0,1 0 0,1 1 0,1-1 0,1 1-1,-1-1 1,1 1 0,-1-1 0,0 1 0,-1 0 0,-1 0 0,-1 0 0,-2 0 0,-2 0-1,-2 1 514,14-2 1,-3 1 0,-1-1 0,-2 1 0,-2 0 0,0 0-1,-1 0 1,0 1 0,0-1 0,0 1 0,0 0 0,6 0 0,3 0-1,1-1 1,1 1 0,-2 1 0,-2-1 0,-4 1 0,-7 0 0,-6 1-1,-9 0 1,12 1 0,1-1 0</inkml:trace>
  <inkml:trace contextRef="#ctx0" brushRef="#br0" timeOffset="122200">14848 10605 16600,'42'-11'-13,"1"0"1,-1-1 0,1 1-1,0 1 1,3 1 70,1 3 1,3 2 0,1 0 0,-1 0-1719,4-1 1,-1 1 0,9-1 1800,-16 1 0,6 1 1,5-1-1,2-1 1,1 1-1,1 0 1,-2 0-1,-2 0-226,0 1 1,-1-1-1,0 1 1,-1-1-1,1 1 1,3-1-1,4 1 116,-10 0 0,2-1 0,2 1 0,1 0 0,2 0 1,0-1-1,1 1 0,0 0 0,0-1 0,-1 1 1,-1 0-68,-1 0 1,0 0-1,0 1 1,0-1-1,-1 0 1,1 0-1,0 0 1,0 1-1,1-1 1,0 0-1,0 1 44,-1-1 1,0 1 0,1-1 0,-1 0 0,1 1 0,0-1 0,1 1 0,-1-1 0,1 1 0,0-1 0,0 1 0,0-1-92,2 1 1,0-1-1,0 1 1,1-1 0,0 1-1,0-1 1,0 1 0,0-1-1,0 1 1,1-1-1,-1 1 1,0-1 86,-3 1 1,-1 0 0,1-1 0,-1 1-1,1 0 1,0-1 0,-1 1 0,1-1 0,0 1-1,0 0 1,-1-1 0,1 1 0,0 0-8,-1 0 1,1-1 0,-1 1 0,1 0 0,-1 0 0,1-1 0,-1 1 0,1 0 0,-1 0-1,0 0 1,0 0 0,0 0 0,0 0 7,3 0 0,0-1 0,1 1 0,-1 0 0,0 0 1,-1 0-1,1 0 0,0 0 0,-1 0 0,0 0 1,0 0-1,-1 1 0,4-1 1,-1 0-1,0 1 1,0-1 0,0 1-1,0 0 1,-1-1-1,0 1 1,-1 0 0,1 0-1,-2 0-2,3 0 0,-1 1 1,1-1-1,-2 0 1,1 1-1,-1-1 1,-1 1-1,0 0 1,-1 0-1,0 1-3,0-1 0,0 1 0,0-1 0,-1 1 0,0 0 0,-2 1 0,0-1 0,-1 1 0,-1-1-11,7 1 1,-2 1-1,0-1 1,-2 1 0,-1-1-1,-2 1 1,-2 1 95,6 0 1,-2 0-1,-2 1 1,-4 0 0,-5 0-190,30 5 0,-35 1 104,-83 1-27,6-8 1,-11-3-1,-6-1 1,-2 0-15,5-1 0,-3 0 0,-2 0 0,-3-1 0,-2 0 0,0 0 22,6 0 1,-2 1 0,-1-1-1,-1 0 1,-1 0 0,-1 0 0,-1 0-1,0 0 24,5 1 0,1-1 0,-2 0 0,0 0 0,-1 0 0,-1 0 0,0 0 0,0 0 1,-1 0-1,1 0 4,0 1 1,-1-1 0,1 1 0,-2-1-1,1 1 1,-1-1 0,0 1 0,-1 0-1,0 0 1,1 0 0,-1 0-5,2 0 1,1 0-1,-1 1 1,0-1 0,0 0-1,-1 1 1,0 0-1,1-1 1,-1 1 0,0 0-1,0 0 1,0 0-3,-1 1 1,0-1 0,0 1 0,0 0-1,-1 0 1,1 0 0,0 0 0,-1 0-1,1 0 1,-1 1 0,1-1 0,0 0-60,0 1 1,0 0 0,0-1 0,0 1 0,1 0-1,-1 0 1,0 0 0,1 0 0,-1 0 0,1 0-1,0 1 1,0-1 55,1 1 1,0 0-1,0-1 1,0 1-1,1 0 1,-1 0-1,1 0 1,0 1-1,0-1 1,0 0-1,0 0 1,1 0-1,-4 1 1,0 0-1,1-1 1,-1 1-1,1 0 1,0-1-1,0 1 1,1 0-1,0 0 1,0-1-1,0 1 3,-3 0 0,1 0 1,0 0-1,0 0 1,1 0-1,0 0 1,0 0-1,1 0 1,0-1-1,1 1 8,-3 0 1,2 0 0,-1-1 0,1 1 0,0 0 0,1-1 0,1 0-1,1 1 1,0-1 12,-6 0 0,-1 0 0,2 0 0,1 0 0,1 0 0,2-1 0,2 0 84,-9 0 0,3 0 1,1 0-1,4-1 1,5-2-83,-11 1 0,7-2 0,17-8 920,21-17-956,54 6 1,34 1 0,-1 2 9,-14 2 0,0 2 0,7-1 3,-9 3 1,6 0 0,4 0 0,1-1-1,0 2 1,-3 0 8,-7 3 0,-1 0 0,0 1 0,0 0 1,2 1-1,2-1-3,-3 0 1,1 0 0,2 0 0,1 1 0,1-1 0,0 0 0,1 1-1,0-1-56,-4 2 1,2-1 0,0 0 0,0 1-1,1 0 1,0-1 0,0 1 0,1 0 0,-1 0 43,-1 1 1,-1-1 0,1 1 0,0-1-1,0 1 1,1 0 0,0 0 0,0 0-1,0 0 1,1 0-91,1 0 1,2 0-1,-1 0 1,0 0 0,1 0-1,0 1 1,0-1-1,1 0 1,-1 1 0,0-1 91,-4 1 0,0 0 1,0 0-1,0 1 1,0-1-1,0 0 1,1 1-1,-1-1 1,0 1-1,0-1 1,0 1 0,6-1 1,0 1-1,-1 0 1,1 0 0,0 0-1,-1 0 1,1 0-1,-1 0 1,0 0 0,0 1-3,-3-1 1,1 1 0,0 0 0,0-1 0,-1 1 0,1 0 0,-1 0 0,-1 1-1,0-1 1,0 0-1,2 1 0,-1 0 0,0-1 0,0 1 1,-1 0-1,0 1 0,0-1 0,-1 0 1,1 1-3,4 0 1,1 0-1,0 0 1,-1 1-1,0-1 1,-3 1-1,-2 0 1,-3-1 8,7 1 1,-4-1 0,-2 1 0,-3 0-1,0 1-56,14-1 1,5 1 0,-15 1 0,-32 2 865,-36 2-922,-30-2 1,-19-3-97,10 0 0,-7-2 0,-5 1 0,-2 0 64,9 0 1,-2-1 0,-3 1 0,-2-1 0,-1 1 0,-1 0 115,7-1 1,-1 1-1,-1-1 1,-1 1 0,-1-1-1,-1 1 1,-1 0 0,0 0 49,6 0 0,-1 0 1,0-1-1,-1 2 1,0-1-1,-1 0 1,0 0-1,-1 0 1,0 1-1,0-1 26,1 1 0,0 0 0,0-1 0,-1 1 0,0 0 0,-1 0 0,0 0 0,0 0 0,0 0 0,1 0 0,-1 0-8,3 0 1,1 1-1,0-1 1,-1 0-1,0 1 1,0-1-1,0 1 1,0-1-1,1 1 1,-1 0-1,0 0 1,1-1 5,-5 2 1,1-1-1,-1 0 1,0 1-1,0-1 1,1 1-1,0 0 1,0-1-1,0 1 1,1 0-1,0-1-108,-3 1 1,0 1 0,1-1 0,0 0 0,0 0 0,1 0 0,0 1 0,1-1-1,0 0 1,1 1 84,-2-1 1,1 1 0,1-1-1,0 1 1,0-1 0,1 1 0,2-1-1,0 1 1,1-1 24,-7 1 1,1 0-1,1 0 1,2-1 0,1 1-1,1-1 1,3 0 32,-6 1 0,1-1 1,2 1-1,5-2 0,4-1 528,-33 2 0,36-8-620,82-18 3,-2 10 0,12 0 0,6 0 1,3 0-3,-6 1 0,3-1 1,3 1-1,2-1 0,2 1 1,0-1 0,-6 2 1,1 0-1,0-1 1,2 1-1,2 0 1,1-1-1,2 1 1,2-1-32,-8 2 1,2 0 0,3-1 0,2 1 0,1-1 0,0 1 0,1-1 0,-1 1 0,0-1 0,-2 1 0,-1 0 0,-3 1-50,6-1 1,-4 0 0,-1 0-1,-1 1 1,-1 0 0,2 0-1,1-1 1,3 1 0,3-1 83,-11 2 0,4 0 0,3-1 0,2 0 0,2 0 0,1 0 0,1 0 0,-1 0 0,-1 0 0,-2 1 0,-2-1 0,-3 1 0,-3 1 0,-6 0 0,-4 0 0,18-1 0,-10 1 0,-4 0 0,0 0 0,5 0 0,3 0 0,0 0 0,-1 0 0,1 0 0,0 0 0,-1 0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7T15:23:08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1406 2838 22139,'-22'-60'1148,"1"1"1,2 7-1,1 8-756,3 9-364,7 20-56,10 19 101,25 39-62,-2-3-835,3 2 1,3 4 834,-7-10 0,1 1-11,6 6 0,1 1-1271,3 1 0,-1-4 1274,-11-15 0,-2-2 19,3 0 1,-1-5 133,-3-9 1,2-14-45,1-21-5,3-22-68,-11 15 0,-1-4 22,2-14 1,-2-1-51,-3 16 1,-2-1 381,1-14 0,-2 2-359,-1-2-23,-3 0 3236,-2 20-3611,-2 25 168,0 10-666,1 30-1306,4 14-1114,1-13 0,2 1 2617,1-1 1,0-3 0,5 12 0,-5-21 0</inkml:trace>
  <inkml:trace contextRef="#ctx0" brushRef="#br0" timeOffset="184">2417 2842 26306,'-17'-45'233,"1"1"1,3 3-1,1 13-317,8 27 28,2 14-1360,10 46-170,-2-17 1586,4 5 0,1-4 0,-4-18 0,4 10 0</inkml:trace>
  <inkml:trace contextRef="#ctx0" brushRef="#br0" timeOffset="400">2508 2389 22408,'-4'-3'1495,"0"1"-2735,4 2 1,0 0-1</inkml:trace>
  <inkml:trace contextRef="#ctx0" brushRef="#br0" timeOffset="5087">2771 2725 20991,'-18'-46'1097,"1"0"1,1 6 0,3 7-863,7 12-167,5 11-52,6 7 1,12 12-22,10 11-1,0 2 0,0 3-10,14 14-374,-11-6 1,-3 2 305,0 16 70,-15-20 0,-2 0 239,-6 22-113,-18-11 106,-12-17 79,-5-12-6,4-16-50,9-12 465,9-11-611,13-13-95,2 12-34,16-11-106,4 16-292,16-4-587,10 2-3763,-16 12 0,1 0 4782,19-5 0,-9 3 0,-29 9 0</inkml:trace>
  <inkml:trace contextRef="#ctx0" brushRef="#br0" timeOffset="5310">3527 2259 19521,'0'-7'4654,"0"2"-3477,0 5-791,-2-60-285,1 45-2,1-36-93,3 62-3276,11 44 3247,-5-15 6,0 6 1,-1 4-231,-3-10 1,-2 1-12,2 12 1,2 1-315,0 0 1,1-1-561,3-1 0,3-3-1646,3-2 1,2-3 2777,-1-8 0,0-4 0,7 7 0,-11-21 0</inkml:trace>
  <inkml:trace contextRef="#ctx0" brushRef="#br0" timeOffset="6334">3518 2899 19416,'-17'-44'560,"0"0"0,1-1 0,7 4 1047,22 1-1602,5 10 1,6 1-34,3 5 0,3 1-361,10-2 1,2 2 346,-12 8 0,0 2-48,6 1 1,-1 2 334,19-3-463,-8 5 984,-12 3-649,-24 4-49,-8 1 72,-3 0 1173,-2 0-955,-3 0-223,-1 5 83,-1 8-83,3 3 33,0 16-96,3 4 7,12 23-34,8-8-187,-3-23 1,5-2 265,22 8-3234,9-12 3194,-9-11 174,11-17 67,-14-12-93,-13-2 0,-2-4 48,7-22-151,-9 0 67,-18 0 191,-12 12-230,-10-12 3274,-2 15-3431,0 6-28,10 16-79,4 6-100,5 18-185,7 7-392,6 21-443,15 6 20,-8-23 1,3-1 74,18 13-2394,3-16 1,2-4 2316,8-4 600,-13-7 0,6-1 0,-3-3 729,-6-6 1,-1-2 685,14-2 1,-3-2 391,1-11 3513,-15-27-3978,-26 22 774,-10-37-1154,-5 38 162,-12-16-335,9 25 551,-25-5-692,7 21-28,-10 0 3288,-9 33-3276,17 1-29,10-8 0,1 1-5,1 23 394,10-11-371,16 5-12,12-15 16,11 2 63,6-13-23,-8-12 73,4-16 95,-5-24 39,3-16-106,-6-6-85,-10 11 7,-10 17 150,-5 5-161,-3 11-68,1-2-23,-5 20 34,1 10-11,0 14 17,2 0-6,17 21-16,14-15-306,-2-11 0,5-2 319,6-5 1,5-5-7,18-2 1,3-4 8,-18-4 1,0-2-10,9-2 1,-1-7 8,-7-11 1,-5-7-4,-9 2 1,-2-3 13,9-14 0,-5-6-2,-16 0 0,-6-1-9,-4 7 0,-2-3 0,-4-6 0,-3-6 1,0 3-592,-1-5 0,0 0 597,-1 4 0,-1-3 0,-1 5 25,-2-4 0,-2 6-25,1 11 0,-2 5-17,-10-9 0,5 23 0,4 21 0,2 24 0,0 30 0,6-12 0,0 3-141,1-5 0,1 3 118,4 12 0,1 7 1,3-2-372,1-11 0,3-2 1,1 3 117,1 4 0,1 3 0,2 1 1,3-3-735,1-7 1,2-2-1,2-1 1,2 0 1009,4 1 0,3 0 0,0-2 0,-2-5 0,6 11 0,-1-6 0,-1-9 0,1 0 0</inkml:trace>
  <inkml:trace contextRef="#ctx0" brushRef="#br0" timeOffset="7019">7114 2672 18816,'0'-52'1180,"0"-1"1,0 1-1,-3 7 1,0 2 0,-2 5-851,-3 1 1,-3 6 196,-14-6-521,7 19 3,8 14-43,11 17 39,11 19-50,14 20-14,-7-17 1,1 2-459,4 5 1,0 1 314,0 2 0,-2 1-28,-2 0 1,-2-2-16,-6-5 0,-2-2 184,-3 21 117,-15-26 11,-10-21 34,-9-26 61,-5-22-31,15 7 1,0-4 188,0-9 1,3-4-202,4 3 1,1-3 0,2 2-370,0-2 0,1-1 345,3 4 0,1-1 1,3 4-7,2 7 1,1 3-37,2-5 1,1 2-4,14-16-56,5 17-33,25 15 261,-12 14-233,0 9 0,2 6 131,-5 5 0,0 6-176,14 9 0,2 6-548,-16-7 1,-1 2-1,0 2 555,0 3 1,-2 2-1,-1 1 19,-4 0 0,-1 0 1,-5 1-322,5 17 0,-11-2 339,-13-6 1,-12-3 14,-12-6 0,-9-5 0,-12-5 0,-6-6-9,-5-4 0,-1-5-2,-1-5 0,1-4-96,6-5 0,2-4-420,7-5 0,5-6-3412,-10-25 3936,23-3 0,16 12 0,6 11 0</inkml:trace>
  <inkml:trace contextRef="#ctx0" brushRef="#br0" timeOffset="7418">8400 2280 19641,'0'-4'4531,"0"1"-3214,0 3-1295,-70 2 6,39 23-304,-11-9 1,1 5 280,28 9 1,6 4 5,0 0 1,4 2-1,4 0 0,4 0 0,7 19 31,13-16 0,5-4 8,-4-14 1,3-3 24,11 7 1,3-5 36,-7-12 0,-2-6 98,-2-6 1,-2-7 16,3-18 0,-5-8-135,-9 4 1,-4-3-1664,2-7 1,-3 0 1595,-10 9 0,-3 1 17,-1-2 0,-2-1-192,-1-2 1,-3 0 188,-2-6 0,-3-1-11,-3 6 0,-5 3-20,-3 6 1,-4 4-7,-4 6 1,-2 4 66,-2 5 0,-2 4-88,0 8 1,2 5-49,3 5 0,3 5-525,-10 34-509,28-17 0,8 2-2360,9 6 0,7-1 3461,3-3 0,1-4 0,4 3 0,-12-24 1</inkml:trace>
  <inkml:trace contextRef="#ctx0" brushRef="#br0" timeOffset="7977">9094 2331 26166,'-11'-47'379,"-1"1"0,3 4 0,2 11-407,5 24-11,10 18 45,9 10-6,4 7 16,14 17-27,-7-4-17,3 9 28,-10 0 11,-11-22 57,-9-4 4,-7-21 12,-6-10 6,-5-11-34,-4-17 0,1-18-34,12 20 1,1-2-144,1-5 1,3-1 131,3 0 0,1-1 3,3 3 0,2-1-11,5-1 0,3 3-3,12-16 0,3 9-17,3 27 274,2 14-21,17 14-172,-11 6 0,0 6-1582,-4 2 0,0 1 1562,1 3 1,-3 2-19,-5 1 0,-5 1-166,1 21 133,-14-22 0,-4 0-237,-14 21 189,-23-15 133,4-18 148,-12-16 32,16-29-251,7 2 45,4-29 91,17 10 126,11-10 3266,13 5-3286,12 14 98,6 15 126,7 13-251,-19 15 1,1 5-361,-4 2 0,-2 3 181,1 3 1,-1 3-378,-3 10 0,-4 3-869,-5 2 1,-3 4 759,-3-2 1,-1 5-1,-1-5 1,0-4-1,-2-2 1,-4 2-1,0-1 1</inkml:trace>
  <inkml:trace contextRef="#ctx0" brushRef="#br0" timeOffset="9376">11478 2005 27609,'0'-5'2086,"0"1"-570,0 4-375,-23-56-2532,17 44 421,-18-32 261,24 67 779,0 14-632,0 4 606,5-2-142,3-8-837,3-11 1093,2-10 502,1-14 1005,1-12-433,2-15-35,-2-12-1143,-3-6-54,-6 0 0,-4 0 0,-4 19 0,-2 5 0,-1 19 0,-9 14 0,4 4 0,-10 25 0,5 2 0,2 16-309,8 3-3655,15 2 3910,0-28 0,2-2 1,3 5-1,3-5 0</inkml:trace>
  <inkml:trace contextRef="#ctx0" brushRef="#br0" timeOffset="9667">11687 2325 32767,'-60'-15'0,"16"6"0,55 20 0,9 2 0,8-3 0,1-3 0,1-6 0,-12-5 0,1-14 0,-9-7 0,2-11 0,-2-1 0,-5 3 0,-3 10 0,-2 9 0,-1 9 0,-3 14-733,-4 13-7786,1 21 8430,2 5 0,2-14 0,3-13 1</inkml:trace>
  <inkml:trace contextRef="#ctx0" brushRef="#br0" timeOffset="10561">7976 3049 16035,'-59'6'333,"0"0"1,0 1 0,1-1 0,6-1-1,2 1 1,1-1 0,1 0 78,-8 2 1,1-1-1,6 0 106,1-1 1,9-1 825,17 0-902,70-9-277,6 0 1,11 0-826,-22 2 0,3-1 0,3 0 1,4 0 676,-4 1 1,4 0 0,3-1 0,0 1-1,-1 0 1,-4 0-432,11 0 0,-5 0 0,1 0 1,5 0 420,-4 0 0,4 0 1,2 1-1,1-1 1,-3 0-1,-3 1-299,-5 0 1,-2 0 0,-2 0 0,1 0 0,2 0 295,-1 0 1,2 0 0,1 0 0,0 0 0,1 0-1,0 0-186,3-1 1,1 0 0,1 0 0,-1 1-1,-2-1 1,-2 0 188,-2 0 1,-2 0 0,-2 0 0,-1 1 0,-1-1 91,8-1 0,-1 1 0,-3 0 0,-6-1-63,9 0 1,-13 0 1345,-20 0-1382,-45 2 5,-18 3 1,-13 2-2,1-1 0,-8 2 1,-4-1-1,5 1-6,11-1 1,3 1 0,-2-1 0,-4 1 1,-1 0 1,-5 0 0,-3 1 0,-1 0 0,2 0 0,2 0 2,1 0 1,3 1-1,0-1 1,0 1-1,-3 0 2,0 1 1,-1-1 0,-2 1-1,0 0 1,0 1 0,0-1-6,3 1 1,0 0 0,-1 0 0,1 0 0,0 1 0,0 0 1,-3 1 1,-1 1 0,0 0 0,1 1 0,3-1 0,3-1-64,-4 1 1,4 0 0,1-1-1,0 2 59,-6 0 1,-1 2 0,3-1 0,10-1-65,9-2 1,5 0 82,-18 8 1829,67-11-1832,14-7 0,12-5 0,-1 1 0,8-2 0,1 0 0,-2-1 167,2 1 0,-2-1 0,5-1-172,-1 0 0,4 0 0,3-1 0,0 0 0,-3 0-274,1 1 0,-2 0 0,0 0 0,3 0 271,-2 0 1,2-1 0,1 0 0,2 1-1,0-1-7,-4 0 0,2 1 0,0-1 0,0 1 1,-1-1-1,-2 1-293,0-1 0,-3 1 0,0-1 1,-2 1-1,0-1 306,10-1 1,0 1 0,-3-1-1,-6 1-7,-4-1 1,-5 0-1,-11-1 119,-4-7-119,-56 8 1,-18 3 13,4 3 1,-7 4-60,-4 2 1,-12 2-1,-6 2 1,2 1-1,8-1 49,-1 1 1,5 0-1,-6 2-2,14-2 0,-4 1 0,-4 1 1,-2 0-1,1 0 0,1 1 1,4-1 25,-5 2 0,3-1 0,0 1 0,0 0 0,-4 2-29,2-2 1,-4 2 0,-2 1 0,0-1 0,0 1 0,2-1 0,5 0-4,-3 0 0,3-1 0,3 0 0,-2 0 0,-2 0 28,-2 1 0,-5 0 0,-1 1 0,2-1 0,5-2 1,10-1 34,-9 1 0,6-4 42,-25 1 1,26-11 1098,87-29-1201,-3 13 0,10-1 1,6 0-1,0 0-12,-5 3 0,1 0 0,3 1 1,1 0-1,3 0-247,-5 1 1,3 0-1,1-1 1,2 1-1,0 0 1,0 1-1,-1 0-433,7-1 0,0 1 0,1 1 0,-1 1 0,-1-1 1,0 1 687,-6 1 0,1 1 0,0-1 0,-2 1 0,-2 1 0,-3 0 0,6 0 0,-3 0 0,-3 0 0,-4 2 0,9-1 0,0 0 0</inkml:trace>
  <inkml:trace contextRef="#ctx0" brushRef="#br0" timeOffset="14608">8464 3941 21892,'0'-63'1184,"1"0"0,-3 9 0,3 11-1089,10 27 40,4 12-102,-4 6 29,17 13-23,-3 11 11,8 16-16,-3 10-43,-19-23 1,-3 3-346,-7 1 0,-5 1 359,-6 2 1,-7-1-9,-6 0 0,-7-3 17,-4-2 0,-5-5 3,-2-4 0,-2-6-199,0-4 1,1-5 206,3-6 0,1-4 59,-23-10 34,18-6 56,14 0-146,15 9 0,8 5-12,5 10 18,6 9 0,6 10 672,9 6-644,10 3 27,12-5 1,15-9-235,-22-11 1,2-3 177,5-5 1,0-2-6,2-3 0,0-3 2,-1-2 1,-1-3 22,-6 0 1,-2-3 74,19-15-4,-21 0-63,-17 3-38,-11 4-46,-8 8-772,1 7 733,-1 9-5215,7 13 4429,2 3 0,0-2 0,0-4 0</inkml:trace>
  <inkml:trace contextRef="#ctx0" brushRef="#br0" timeOffset="14926">8052 5339 22615,'5'-49'1088,"0"0"0,-1-1 0,1-15 0,-1 6-841,2 2-46,-7 24-173,0 36-5,-1 23-21,3 26 1,1 7-9,-1-19 1,0 1-258,0 3 0,1 3 0,0-1 11,0 7 0,0-1-742,0 5 0,-1 4 994,0-14 0,-1 6 0,0-1 0,1-7 0,-1 6 0,0-3 0,-1 9 0,1-1 0</inkml:trace>
  <inkml:trace contextRef="#ctx0" brushRef="#br0" timeOffset="15792">7828 5886 18588,'-5'-37'2722,"1"-1"0,-3-10-2221,1 1 1,1 2-962,3 9 532,12 1 136,4 22-186,25-5 6,9 6-17,-4 3 1,3-1-430,-4 3 0,1-1 390,9-1 0,-2-1 11,-18 4 0,-2 0-25,2-2 0,-2-1 42,6-6 17,-3-11 277,-20 2-210,-16-2-23,-4 10 108,-6 2 1085,6 4-638,0-6-353,3 4-101,7-1-94,4 6-46,3 4 34,12 11-34,3 7 6,22 26-39,-7 5-359,-17-15 0,-2 1 370,1 14-12,-9 12 40,-29 0-11,4-17 56,-24-1-17,9-39-3163,-3-13 3135,10-5 67,8-31-56,16 11-17,10-17-5,26 8 0,4 13-28,3 5-59,-14 17 0,1 3-445,22-2 274,-24 5 0,1 1-634,2 1 1,-1 1-1215,22 2 806,0-1-1097,-23 1 0,-3 0 2173,-4 0 3225,10-3-2206,-31 1 2218,-4-8-2190,-4 4 1702,-10-8-1876,2 7 3174,-5-3-3706,5 7 34,-2 3-123,7 7-17,-1 5-22,4 1 16,15 11-11,-4-10-5,31 14-6,-18-18 56,35 2-17,-32-12 51,24-15-29,-31-6-5,1-14 12,-17-1-57,-11-2 0,-2 9 67,-16-4 29,8 18 27,-8-2-50,8 15-39,2 9-11,2 11-18,1 13-16,6 10-11,4 9-11,12 2 11,2-12-62,17 9-272,-4-25 1,3-1-331,2-1 0,2-1-635,10 1 0,1-4-566,-2-9 0,-2-4-1658,27-4 3534,-19-11 0,-3-2 0,-12 3 0,17-10 0</inkml:trace>
  <inkml:trace contextRef="#ctx0" brushRef="#br0" timeOffset="16134">9885 5394 17714,'0'-5'6755,"0"2"-4828,0 3-1451,-70-16-202,41 20-187,-12-9 0,3 4 25,23 21-90,9-4 57,10 12-34,12-11-1,13 5-21,2-13 10,27-9 12,-18-11 17,13-11 11,-25-10 16,-13-8-66,-10 6 72,-18-22-45,-3 21 1,-12-11 44,3 22 0,1 13-33,2 12-6,0 15-40,6 4 15,2 7 0,1 4-20,-5 23-392,7-14 1,1 2 349,5-6 1,4-1-161,5 1 1,6-1-398,5 0 0,7-2-1009,10 0 1,6-4 1596,14 1 0,-1-4 0,-20-10 0,-1-2 0,0-4 0,1 1 0</inkml:trace>
  <inkml:trace contextRef="#ctx0" brushRef="#br0" timeOffset="16768">11286 5343 20889,'4'-58'783,"1"-1"0,0 1 0,-1 5 0,-1 3 0,-1 5-481,-2 6 0,-1 6 953,-3-14-1070,-3 24 171,2 13-351,2 22 1,2 19 5,-1 27-6,1-18 1,0 3-500,1 7 0,0 2 502,-1 3 1,1 2-9,2 0 0,3 0-232,3-2 0,3-2 221,6-3 0,6-4-303,4-7 1,4-4 307,3-8 1,3-6-103,-1-8 1,1-7 115,-3-9 1,-1-6-4,-2-7 1,-2-5 5,-3-6 1,-2-3 13,-2-1 0,-3-3 31,0-5 0,-4 1 0,4-11 1083,-4-5-932,-13 34 843,0 3-1004,-4 9 666,-3 14-712,-6 11 321,-5 14-321,-1 9 0,5 7 0,6 1 0,14-1-253,11-5-492,12-8-1047,8-12-3843,4-11 5635,-7-13 0,-15 1 0,-9-4 0</inkml:trace>
  <inkml:trace contextRef="#ctx0" brushRef="#br0" timeOffset="16935">11978 5168 19972,'-5'-6'4979,"2"1"-4060,3 5-471,0 0-577,-41-42-2297,36 56-861,-31-40 3287,51 68 0,-8-28 0,1 0 0</inkml:trace>
  <inkml:trace contextRef="#ctx0" brushRef="#br0" timeOffset="17160">12283 5070 25438,'-4'-50'814,"0"1"0,-1 1 0,2 11-573,1 23-163,1 2-67,1 14-16,3 20-1,3 20 6,-2-9 0,1 3-305,0 6 0,0 5-435,-1-5 1,0 3 0,0-2-614,0 3 1,0 0 1352,2 0 0,1 3 0,-1-10 0,0-1 0,6 13 0</inkml:trace>
  <inkml:trace contextRef="#ctx0" brushRef="#br0" timeOffset="17776">12620 5281 19238,'1'-55'2038,"1"1"1,-3-4 0,-2 11-1747,-2 22 55,-11-3-196,-1 26 34,-19 26-124,10-3-5,4 6 0,1 3 51,-7 22 21,9-6 1,0 2-50,-2 9-492,9-16 1,2-4 452,6-14 21,0 7-50,5-13 12,6 0 16,11-7-45,33-6-66,-8-5-480,-2-2 1,3-1 148,-8-2 0,0 0-278,11-1 1,2-2-359,0-1 0,0-2-65,-1-1 1,-1-2 537,-3-1 1,-2-2-349,-4-3 0,-5-1 1497,5-8 1085,-23-4 119,-33 20 527,-23-3-1698,5 8 328,-5 4-798,23 6-45,3 2 3408,5 7-3447,2 6 0,3 17-34,9-2-28,4 3 11,17-7 0,7-10 23,21-3 5,-7-16 11,3-12-33,-24-8 39,-5-18 28,-12-3-48,-4 8 1,-3-2 47,-5-23-20,-1 27 1,-1 3 30,-7-2 101,-7 6-45,1 17-67,-6 2-49,-2 15-35,7 3 0,-10 34 0,12 2 0,5-11 0,3 4-9,5 7 0,6 0-47,5-5 0,6-1-1109,9 7 1,5-2 803,-2-16 0,4-4-1395,18 6 0,2-4 1287,-12-10 0,-2-2 1,-2-1-1,-3-2 1,6 0-1</inkml:trace>
  <inkml:trace contextRef="#ctx0" brushRef="#br0" timeOffset="18218">14782 4989 27309,'-45'-37'69,"-1"0"0,1 6 0,2 10-47,-8 28-14,14 7 1,2 4-9,-4 13-3,14-8 1,3 2 2,7 20 16,25 13-16,5-16-998,7-11 0,4-2 998,10 1 0,9 0 0,3 1 0,-15-11 0,0 0 0,8 3 0,-2 0-104,-6-4 1,-6 1 109,-10 3 553,-14 9-548,-37-8-5,-7-6-1366,-5-8 0,-1-1 1354,4-4 343,4 1 1,2-5-1548,-4-19 169,23 5-4690,0-34 5731,32 12 0,-4 4 0,3 11 0</inkml:trace>
  <inkml:trace contextRef="#ctx0" brushRef="#br0" timeOffset="19185">15245 4873 21528,'-2'-7'4342,"0"1"-3357,2 6-453,-52-60-330,37 45-191,-14-18 0,6 11 0,21 32 23,16 39-28,8 8-573,-2-9 0,2 2 575,-5-12 1,2 1-15,1 3 0,2 3 1,-2-3-63,0 4 1,-1-1-94,-2-4 1,0 2 0,-2-3-364,-2 2 1,-4-3-956,-1 19-201,-16-25 352,-7-26 880,-7-22 689,1-15 414,3-12 353,4-3-425,4 9 2130,-2-16-2063,6 17-292,0-13-178,3 17-85,7 5-84,1 9-11,17 1-11,2 11-28,15-2-17,0 9 5,3 0 23,-2 1 34,0 0-6,-2-6 45,-1-3 33,-4-5 84,-8-1 186,-9 0 44,-9 4-168,-5 2-168,-2 7-34,-1 9-16,0 10 10,0 12 18,8 11-23,4 6-11,8 3 0,-1-1-11,-5-6 45,-9-9 55,-11-12 18,-10-13-1,-6-16-44,-3-15-12,5-12-16,7-9-34,14-2 11,8 10-6,26-10-5,-10 24 8,7 1 1,3 1-3,11 3 5,-10 5 0,1 0-11,12 1-17,-9 3 1,0 0 16,14-4-9,-16 2 1,-1-2 25,9-11 5,-15-4-11,-13-1 28,-11 4-5,-10 5 0,-2 6-18,-6 6-4,-4 11-1,6 0-34,-3 18 35,9 2-12,2 14 0,8 7 44,7 4-38,11 2-1702,-3-24 0,1-1 1696,12 8 0,-7-16 0,2-4 34,12-7 38,16-13-44,-20-5 6,3-26 11,-23-4-6,-8 5 0,0-3-15,0-14-24,-6 14 0,-1 2 0,-2-6 3392,-2-3-3392,-2 13 0,0 12-7,-1 11-167,0 12-789,2 10-2089,5 14 3052,16 11 0,-10-16 0,9-2 0</inkml:trace>
  <inkml:trace contextRef="#ctx0" brushRef="#br0" timeOffset="19653">17192 5074 22856,'-1'-5'3898,"0"0"-2794,1 5-948,-72-30-55,35 34-84,-10-12 0,2 6-6,10 39 0,10 10-11,12 6-11,13 4-23,16 1-182,-2-29 0,5-2 213,5-2 1,3-2-18,5-2 1,3-4 13,4-3 0,1-3 3,3-5 1,1-4-7,2-6 1,0-5-350,1-5 1,-1-4 365,0-8 1,-2-5-619,-1-7 1,-3-5 614,-13 10 1,-3-2 0,-1-3 3,2-13 0,-3-5 1,-3 2-652,2-4 1,-4 0 650,-5 3 1,-2-4-1,-3 6 22,-5 5 0,-3 2 8,0-7 1,-3 1 58,0 13 0,-2 4 20,-5-12 462,3 25-580,3 18 1118,2 22-1118,0 23 0,0-8 0,0 3 0,-1 8 0,0 4 0,1-4 0,-1 3 0,1-2 295,0 4 1,0 0-296,1-2 0,1 3 0,3-3 0,4 0 0,4 0-1211,3-2 1,3 2-1,1-3 900,1 1 1,3-3-735,12 11 0,2-7-4442,9-9 5487,0-6 0,-19-18 0,-13-11 0</inkml:trace>
  <inkml:trace contextRef="#ctx0" brushRef="#br0" timeOffset="20101">17737 5112 25987,'0'-46'82,"1"0"0,3 5 1,8 9-83,47 25-392,-25 6 0,1 3 375,1 0 0,0 2-22,-1 0 0,-2 1-73,24 4 50,-11-4 68,-22-2 329,-3-8-285,-17 1 196,0-4-112,-7 5 96,-6 1 94,-7 5 91,-12 17-365,10-5 400,0 11-366,17-3-11,9 0 0,11 8-6,27 2-39,6-8-6,3-6-1665,-17-14 1,-2-4 1692,1-4 9,-3-3 0,0-4-2154,9-30 2162,-8 3-44,-16 5 1,-4-2 188,-5-19-198,-5 21 1,-2-1-15,-7-27 0,-7 7 0,-1 21 0,1 9 2211,7 20-2251,3 14 2551,3 13-4460,11 18 1949,8-9 0,1-1 0,0 3 0,15 4 0</inkml:trace>
  <inkml:trace contextRef="#ctx0" brushRef="#br0" timeOffset="21252">18935 4941 21786,'-3'-9'3848,"1"2"-3215,2 7 1204,0 0-1708,5-44-73,-4 32-28,4-32-23,-5 43 1,0 2-17,-2 1 22,1 0 6,-2 1 11,3-2 28,-2-1-34,1-1 17,-3-3-33,0 1 5,-2-2 0,4 2-11,0 1 28,2 2-11,0-2-6,0 0-11,0-2 34,0 1-34,0 1-22,0 1 22,-2 0 11,0 1-22,-1 1 33,1 1-11,0 0-11,1 0 52,1-1-52,0-7 0,0 2 0,0-3 0,0 5 0,0 1 0,-2 1 0,1-1 0,-2-2 0,0 1 0,-2-2 0,1 2 0,0 0 0,0 1 0,2 1 0,0-1 0,2 0 0,-2 0 0,0-1 0,-2-1 0,0-1 0,1 0 0,1-1 0,1 2 0,1 0 0,0 1 0,0 2 0,0 4 0,0 5 0,7 19 0,1-5 0,14 23 0,2-6 0,10 13 0,-16-26 0,0-1 0,14 23 0,-9-11 0,-12-13 0,-18-13 0,-13-9 0,-9-12 0,-2-7 0,8-12 0,9-10 0,17-14-353,4 20 1,5-1 352,6-4 0,3 1 0,4 0 0,3 2 0,2 4 0,2 3-339,0 7 1,0 3-152,0 6 0,0 3-776,0 3 0,1 5-2047,1 5 0,-1 2 3313,23 11 0,-19-3 0,-18-4 0</inkml:trace>
  <inkml:trace contextRef="#ctx0" brushRef="#br0" timeOffset="21575">19438 4910 27555,'58'7'247,"2"-8"-158,-1-12-16,-5-9 5,-7-9-10,-10-8-29,-7-6 22,-9 0 40,-8 7-17,-14 7-39,-13 11 28,-13 7 22,-11 9-39,-4 11-49,1 12-7,3 15 0,8 15 0,18-19 0,4 2-394,3 6 0,6 1 371,7 5 1,6 1-752,8 6 1,7 1 364,-4-15 0,2-1 0,3 0-1451,4 1 1,3-1-1,-1-1 1860,-2-5 0,0-1 0,-2-2 0,2 0 0,-3-4 0,5 1 0</inkml:trace>
  <inkml:trace contextRef="#ctx0" brushRef="#br0" timeOffset="22159">21251 4978 21479,'18'-43'997,"1"0"0,-1 0 0,7-13 0,-11 8-572,-22 15-178,-22 18-208,1 11 341,-18 18-352,13 13 39,-5 16-39,8 11-336,19-24 1,3 1 307,2 0 0,3 1 104,7 29-99,14-6 7,12-11 16,9-13 221,1-16-69,5-31-136,-16-2 46,4-35 0,-17 3-155,-8 18 1,-1-1 215,0-29 22,-6 11-16,-6 12-134,0 20 527,-5 7-572,4 14 164,-2 9-221,0 9-318,3 13-886,14 6-2105,22 3 3388,1-21 0,1-2 0,6 3 0,7-6 0</inkml:trace>
  <inkml:trace contextRef="#ctx0" brushRef="#br0" timeOffset="22493">22052 4646 23668,'-6'-6'3338,"1"0"-2862,5 6-268,-60-39-186,40 37-11,-17-8 0,0 9-8,23 26 0,6 12-833,-6 13 1,1 8 823,4-9 1,0 3-1,2 2-471,2-7 1,1 2-1,1 0 1,0 2 462,0 4 0,1 1 0,0 2 0,2-1-56,0 3 0,1 1 0,0 0 0,0-1-80,1 1 0,-1 0 1,0 0-1,0-1-377,-1-4 0,1 0 0,-1-2 1,-2-1 423,-2 8 0,-1-2 1,-7-6 48,-5-10 1,-4-4 0,-3-9 154,-9-6 0,-3-11-43,-1-9 1,1-11 70,4-22 0,6-11 39,11-4 0,6-5-122,2 7 0,3-3 0,3 0 27,5-4 0,5 0 0,4-1-16,10-7 1,6-1 0,2 3-36,-2 10 1,1 3 0,2 1-16,0 2 0,0 2 1,2 4-5,10-5 0,0 6 597,-10 12 1,0 1-789,9-2 1,2 0-4101,13 0 0,0 3 4288,-13 4 0,-3 2 0,-2 1 0,-4 2 0,-6 0 0</inkml:trace>
  <inkml:trace contextRef="#ctx0" brushRef="#br0" timeOffset="23661">24607 4529 23311,'-3'-49'114,"0"0"0,9 0 0,10 9-103,14 26 0,7 7-34,12-6 1,5 1-178,-4 5 1,3 1-1,-2 1-375,-8 1 0,0 1 0,-1 1-316,20-1 1,-4 3 890,-18 3 0,-8 1 0,-9 0 0,-2 3 0</inkml:trace>
  <inkml:trace contextRef="#ctx0" brushRef="#br0" timeOffset="23843">24838 4398 25478,'-3'43'124,"-1"-1"0,1 1 1,-1 1-1,0 0 0,2-5-110,4-3 0,-1-1-9,-2 14 1,-1 3-628,-2 6 1,-1 2-3792,1 1 0,0 0 4413,-1 3 0,1-6 0,2 0 0,2-29 0</inkml:trace>
  <inkml:trace contextRef="#ctx0" brushRef="#br0" timeOffset="25510">23511 4609 21337,'38'-30'1,"1"-1"1,0 1-1,12-12 0,-6 10-17,-10 22 537,-12 4-437,-12 2 152,-6 2-208,-7 0 203,-2-1 66,-2 0 413,0-2-268,1 2-173,3 1-174,1 1-33,-1 9 95,-2 10 123,-4 18-11,-3 16-171,4-19 0,-1 1-494,-2 5 1,-1 1 431,-1 4 1,-1 1-9,-1 3 0,0 0-22,0 2 0,1 0-91,2-1 1,2 1-283,3-3 0,3 0-720,5-4 0,5-2-120,4-5 0,4-5-6046,24 15 7253,0-22 0,-14-15 0,-11-9 0</inkml:trace>
  <inkml:trace contextRef="#ctx0" brushRef="#br0" timeOffset="25844">23767 4985 24133,'-14'-42'183,"-1"0"0,3 3 0,11 8-178,35 18-16,-1 3 5,3 3 1,3 0 33,21-6-233,-15 4 1,0-2 215,-9 0 1,-2-2-7,-3-2 1,-2-2 44,17-19 175,-16-2 95,-16-4-113,-11 16 297,-6-4 17,-1 14-123,2 1-146,0 5 77,2 5-312,0 27-6,-1 11 0,-1-2 0,-1 4-336,-3 3 1,-1 1 304,-3 6 1,-1 1-245,-1 2 1,-1 0-1258,3 2 1,0-1 885,3-7 1,2-4 0,0 12 0,5-24 0</inkml:trace>
  <inkml:trace contextRef="#ctx0" brushRef="#br0" timeOffset="26676">25500 4977 22132,'11'-51'633,"1"1"0,0-1 0,-2 6 0,0 0 0,-1 5-191,5-22-162,-5 18 395,-3 16-686,-2 15 197,-1 14-175,2 18-11,1 19 0,2 19 0,-6-21 0,0 0-174,0 1 1,-2 1 178,-3-2 1,-1-1 5,-7 25 327,-6-18-220,2-18 16,3-17-61,5-20-45,7-16 11,8-17-28,0 16 1,3-1 83,3-6 1,2 0-80,4-3 1,2 1-248,1-1 1,2 2 238,-1 2 1,1 3-1,-2 5 1,0 3-9,17-12-23,3 16 23,-15 11-5,13 11-18,-13 12 18,6 15 5,-4 16-239,-18-14 1,-3 1 241,-1 5 0,-4 0-6,-2 2 0,-4-1 6,-2-3 0,-3-1 261,-12 17-247,-4-19 580,1-22-552,10-12-17,5-23 0,16-13 0,10-18-58,-4 23 1,3 0 34,2-1 1,2 0 8,6-4 0,0 3-3,10-10-8,-14 21 0,-1 5 2,-3 6 1,3 5-12,-6 10 6,-1 12 6,0 13-12,1 13-27,-2 14-40,-9-22 0,-1 1-224,-1 2 0,-1 1-1143,1 6 1,-1-1-571,1 12 2010,11 8 0,-9-46 0,5 2 0</inkml:trace>
  <inkml:trace contextRef="#ctx0" brushRef="#br0" timeOffset="26917">26895 4608 21254,'0'-6'4560,"1"1"-3452,-1 5-951,-10-2-84,2 19 17,-9 6 5,6 6 0,2 6-332,1-1 0,0 1 276,-1 6 1,4 2 21,8 2 1,4-3-28,9 11-6,9-22 0,8-6-14,5-12 0,5-6-46,-3 0 0,5-1 0,1 0-696,7-1 0,3-2 0,1 0-1730,-6 0 0,3-1 1,-1 0-1,-4 0 1464,-3 0 1,-3 0 0,-2 0 0,20 1 0,-12-1 0,-34-1-1</inkml:trace>
  <inkml:trace contextRef="#ctx0" brushRef="#br0" timeOffset="28618">8633 4184 17104,'0'-8'3304,"-8"-37"1,-3-9-2790,6 17-569,-5-17 1,2-1 793,7 13-107,5 3 12,-1-4-326,3 14-12,-2 12-184,-1 8-101,-2 6-22,0 7 292,0 11-275,1 16 0,0 18-6,-5 13-183,1-28 1,-1 0 188,-1-2 0,0-1-11,-4 25 22,0-16 22,3-13 118,2-13 78,1-12-128,1-13-73,0-13 354,1-13-388,0-10 6,0-7 11,0-3 11,0 1-17,2 10-27,0 12-18,0 16-5,0 14 11,1 15 17,1 16-16,3 14-46,0 12-151,0 5-459,-2 3-879,-3 1-1665,-8-4 3216,-8-2 0,5-25 0,-4-8 0</inkml:trace>
  <inkml:trace contextRef="#ctx0" brushRef="#br0" timeOffset="29243">8201 4162 23892,'-11'-41'795,"0"0"1,2 4-1,2 10-666,4 20-95,3 5-12,4 8 12,8 7 50,11 9 17,13 4 44,14 0-70,-20-13 1,1-1-17,2-2 0,1-1 14,-1-1 0,-1-1 67,26 1 11,-12-5 6,-11-5-40,-10-5-16,-7-5-39,-6-5-12,-4-2 6,-1 0-39,-3 1-17,-2 3 17,0 6-17,-2 4-23,0 5 23,-3 7 11,-5 11-22,-8 14 22,-6 11-11,-2 3 0,1-2 12,1-6-7,3-9 12,-3-9 17,-4-10 10,-5-9-10,-4-9-28,-3-8 5,-1-6 6,-1-7-1,1-5 7,3-5-12,5-4 6,5-1-12,5 3 1,5 8-23,7 15-28,3 8 17,6 13 68,6 9-12,4 13-6,8 11-28,6 7 1,6 1 27,3-6 12,6-8 11,7-13-12,12-16-334,-24-7 1,2-4 316,3-3 1,1-3-14,-1-1 0,1-2-12,-3 2 1,-2 0-79,-4 3 0,-2 1-1302,16-3 1389,-16 14 0,-14 2 0,-11 5 0</inkml:trace>
  <inkml:trace contextRef="#ctx0" brushRef="#br0" timeOffset="35152">9808 1510 14365,'-22'-46'791,"1"0"0,-1 0 1,0 1-1,-2 1 1,-1 1-1,-2 3 0,-3 6-549,-10 4 1,-2 7 0,-4 1-1334,-6 0 0,-4 2 1,-2 3 1175,11 5 0,-2 2 1,-1 1-1,-1 2-392,-4 0 1,0 2 0,-2 1 0,1 2 345,-3 2 0,-1 1 1,0 2-1,0 2-9,-1 0 1,-1 3 0,0 1 0,0 1 1,12 0 1,0 1 0,-1 0 0,1 2-1,0 0 16,0 2 0,1 0 1,-1 1-1,0 2 0,1-1-176,0 2 0,0 1 0,0 0 0,0 1 1,1 2 179,1-1 1,0 2-1,1 0 1,-1 2 0,0 2-13,2 0 0,0 3 0,-1 1 0,0 1 0,2-1 1,1 1-17,-3 3 1,1 1-1,1-1 1,0 1 0,2 0-15,0 0 0,0 0 0,1 0 0,1 0 0,2 1 15,1 1 1,1 0 0,2 0 0,1 0 0,2 0 10,-1 3 1,2-2-1,2 2 1,0 1-264,-4 8 1,-1 3-1,2 0 1,4 1 268,4-2 0,3 0 0,2 0 0,5 0 22,2-2 0,4-1 1,3 0-1,4-1-36,6 14 0,7-2 0,6-3 7,7-4 1,5-2-1,7-5-11,-4-13 0,5-3 1,2-2-1,2-3-8,8-1 1,2-2 0,3-4 0,2-2-12,-6-4 0,2-2 0,2-2 0,0-2 0,1 0 0,-5-2 1,2-2-1,-1 0 1,2-2 0,0-1-1,0 0 3,3-2 1,1-1-1,1-1 1,0-1-1,0-1 1,0-1-41,1-1 1,2-1 0,-1 0 0,0-2-1,1 0 1,-1-2 41,-9 2 0,0-2 1,1 0-1,-1 0 1,0-2-1,0 1 1,0-2-79,-1 1 1,0-2 0,0 0 0,0 0 0,-1-1 0,0 0 0,0-1 75,7-4 0,0 0 1,0 0-1,-1-2 1,0 0-1,-1 0-20,0-2 1,-1 0-1,0 0 1,-1-2-1,0 1 1,-1-1 20,-1-1 0,0 0 1,-1 0-1,0-1 1,-1 0-1,0 0 9,-2 0 1,0-1 0,-1 0-1,0 0 1,-1 0 0,0-1 14,6-4 1,-1-1 0,-1 0-1,0 0 1,-2 0 13,-4 2 0,0 0 0,-1 1 1,-2-1-1,-2 0 21,5-6 1,-2 0 0,-2-1-1,-3 1 115,-7 2 0,-1 0 0,-3 0 1,-4-1-132,1-10 0,-6 0 0,-7 0-26,-7 0 0,-7 1 1,-5 1-12,-8 0 0,-6 1 0,-5 2-4,-8-2 0,-6 2 0,-4 2 51,7 10 0,-3 2 0,-2 1 0,-2 1-62,-3 1 0,-3 1 0,-1 1 0,-2 2-14,-2 1 0,-2 1 0,-1 2 0,-1 2 6,10 4 0,0 2 1,-1 0-1,-1 2 0,0 1-7,-1 1 0,-1 1 0,0 1 0,-1 1 1,0 1 3,-2 1 1,0 1 0,-1 0 0,0 2 0,0 1 4,-3 2 1,1 1-1,-1 1 1,0 1-1,-1 1-5,9 0 1,0 1 0,0 1 0,0 0 0,-1 1 0,0 1-84,-1 1 1,-1 2 0,1 0 0,-1 0 0,0 2 0,1 0 96,-2 1 1,0 1 0,0 1 0,1 0 0,-1 1-1,1 0-36,-1 2 1,0 0 0,1 0 0,0 1 0,0 1 0,0 1 34,2 0 1,-1 0 0,1 1 0,1 0 0,0 2 0,1-1-16,2 1 1,1 0 0,0 0 0,1 2 0,0-1 0,2 2 7,-5 4 1,0 0 0,2 2-1,2 1 1,0 3 9,9-4 1,0 3-1,1 1 1,2 0 0,2-1-1,2-1-2,-3 2 0,3-1 0,3 0 0,1 4 57,3 0 0,2 4 1,1 2-1,3-1 1,5-3-58,4 9 1,7-3 0,2 2 0,1-4 0,3 2 1,2 1-1,3-1-9,4-2 1,2 0 0,4-1 0,3-1 6,4 0 1,3-2 0,4-1 0,2-3 1,5 0 0,3-2 1,3-2-1,3-3-4,-6-7 0,2-1 0,2-3 0,1-1 0,1-1 2,5-2 0,2-2 1,1-2-1,1-2 0,1-1 0,-6-3 0,1-1 0,1-2 0,0-1 0,0-1 0,1-2 45,3-1 1,-1-2 0,1 0 0,1-3 0,0-1 0,3-1-35,-8-1 0,3-2 0,1-1 1,0-1-1,0-1 0,-1 1 1,-1-1-1,-4 1 8,13-3 1,-5 0-1,-1 0 1,1-1 0,3-3-12,-6 1 0,3-2 1,2-1-1,0-1 1,-1-1-1,-4 0 0,-4 1-8,-1-2 0,-4 0 1,-3 0-1,0-3 1,3-2 4,-3 0 0,1-3 0,2-1 0,0-2 1,-1 0-1,-3 1 0,-2 1-3,1 0 1,-2 1-1,-3 0 1,0-1-1,0-3 0,0-3 1,0-4 0,0-1 0,-1-1 0,-3 1-1,-5 3 3,7-15 1,-7 2 0,-1-3-10,-4 8 0,-1-3 0,-1-1 1,-3 1 8,-5 4 0,-1 0 0,-3 1 0,-3 0 178,-4-11 1,-5 0 0,-5 2-192,-5 2 1,-4 0-1,-5 3 6,-6 1 0,-5 2 0,-4 1-4,-5 0 1,-4 1-1,-3 3-22,8 10 1,-2 2 0,-2 0 0,-1 2-59,-4 1 0,-2 0 0,-1 2 0,-2 2-6,-4 1 1,-1 3-1,-2 1 1,-1 2-135,8 5 1,0 1 0,-1 1 0,-1 2 0,-1 3 223,3 1 0,-2 3 0,-2 2 0,2 0 0,2 1 0,5-2 0,-16 0 0,7-1 0,0 3 0,1 5 0,1 0 0,-1 1 0</inkml:trace>
  <inkml:trace contextRef="#ctx0" brushRef="#br0" timeOffset="37154">1290 3064 19236,'-47'14'297,"0"-1"1,0 1 0,0 0 0,-15 3 0,7-1-638,15 0 1,13-2 552,25-8 1294,17 3-818,24-6-510,3-4 0,7-2-872,-2-3 0,4-2 0,3-1 705,-2 0 1,3-2 0,2 0-1,2 0-455,-3 0 0,1-1 1,1 0-1,2 0 1,1 0 448,-4 1 1,1 0-1,0-1 1,2 1-1,0-1 1,1 0-191,-5 1 1,1 0-1,1 0 1,0 0-1,1 0 1,0 0-1,1-1 194,-5 2 1,1-1-1,0 1 1,0-1 0,1 0-1,0 1 1,0-1-1,0 0-148,2-1 0,1 1 0,-1-1 0,1 0 0,0 1 1,1-1-1,2-1 0,0 1 142,-4 0 1,2 0-1,1-1 1,1 0-1,0 1 1,0-1-1,0 0 1,-2 1-1,-2 0 1,-3 0-33,7-1 1,-3 1 0,-2 0-1,-1 0 1,1 0 0,1 0 0,3-1 37,-3 1 1,3-1-1,2 0 1,0-1-1,1 1 1,-1 0 0,-2 0-1,-3 0 1,-3 2-11,2-1 0,-4 1 0,-2 0 0,-1 0 0,1 1 0,2-1-10,7-2 1,2 1 0,0-1-1,1 0 1,-3 1 0,-3 1 89,-5 0 1,-1 1-1,-3 0 1,1 0-1,-1 1-180,13-3 1,1 0 0,-4 2 0,-11 1 295,-8 1 1,-7 1-197,7-4 0,-52 11 0,-33 5 0</inkml:trace>
  <inkml:trace contextRef="#ctx0" brushRef="#br0" timeOffset="40346">1273 8632 19693,'-11'-53'973,"1"0"1,0 0-1,0 6 1,1 2-1,0 6-564,1 3 0,1 6-291,-3-2 322,5 17-401,6 27-28,10 31-11,-1-4 3,1-1 0,3 1-299,12 15 296,-8-23 0,4-1 19,0-5 1,4-4 5,8-5 0,1-4 26,24-5 16,3-17-67,-29-7 89,-5-32-10,-16 7-1563,-4 9 1,-1-1 1544,-2-11 78,1-8-100,0 16-39,0-3-39,0 14 44,-1 12-957,3 16 3530,-1 5-6554,11 16 3150,-3-3 0,-3-2 0,-3-8 0</inkml:trace>
  <inkml:trace contextRef="#ctx0" brushRef="#br0" timeOffset="40538">2082 8446 20336,'-3'-2'4923,"0"0"-3204,3 2-1797,-31-49-280,24 53-270,-20-34-1304,38 70 1932,9 2 0,-9-18 0,2-3 0</inkml:trace>
  <inkml:trace contextRef="#ctx0" brushRef="#br0" timeOffset="40706">2111 8101 23461,'9'-21'-368,"-8"-9"0,12 53 1</inkml:trace>
  <inkml:trace contextRef="#ctx0" brushRef="#br0" timeOffset="41339">2463 8234 20375,'-2'-4'4973,"0"1"-3992,2 3-550,-22-61-353,23 44-66,-9-43-12,36 70-23,10 11-3442,9 14 3421,-7 0-57,-14-1 0,-3 3-39,-2 21 109,-10-11 0,-4 0 43,-11 3 49,-20-3-22,6-38 163,-26-24-101,37-15 0,5-7-73,-7-24-54,20 15 1,9 3-158,1 19 0,4 4 37,4 0 1,2 2-147,2 2 1,3 3-233,3 2 1,1 0-295,2 2 0,1 1-134,1 1 0,1 0 282,-1-1 1,0-2 476,-3-1 0,-1-3 355,-4-2 1,-3-4 287,-7-2 1,-3-3 978,5-29 156,-17-4-208,-14 2-368,-8 7-645,-2 14 3694,-7-3-3744,10 20-208,-1-1-106,8 20-22,8 20-51,5 25-17,-1-11 1,0 3-777,1 8 1,-1 3 294,0 6 0,-1 1-821,-1 4 0,0-1-331,-2-13 1,0 0 1722,1 2 0,-1-8 0,-2-20 0,-1-5 0</inkml:trace>
  <inkml:trace contextRef="#ctx0" brushRef="#br0" timeOffset="41813">3323 8209 24279,'-7'-54'384,"0"0"1,2 5 0,5 10-470,14 18-88,18 9-203,20 8 79,-19 6 1,2 2 16,24 2-56,-13 2 0,0 1-296,15 0 598,-21-4 0,-1 0 281,6-2 285,-21-9 6,-15-3 61,-12-7 17,-2-1-39,-3 3-185,0 6 22,0 7-313,-1 12-40,2 10-38,3 13 5,12 8-12,12 4-1701,3-18 1,3-2 1689,14 9-237,-7-14 1,2-3 271,17-7-88,9-4 155,-11-17 38,-16-15-10,-16-13 33,-12-9-51,-13-2-27,-7 3-18,-6 8-94,3 11 3008,6 11-3250,6 12 497,14 13-1040,10 10-457,17 12-1386,13 5 37,-18-17 1,1-1-2304,3 0 1,-1-2 4441,17 7 0,-16-10 1,-25-10-1</inkml:trace>
  <inkml:trace contextRef="#ctx0" brushRef="#br0" timeOffset="42339">4792 8142 14471,'0'-3'8861,"0"0"-6592,0 3-1720,-53-65-141,18 44-254,-4-14 0,-3 4 26,-3 29-119,7 11-27,11 8-34,12 11 0,8 6-11,12 4-62,10 2 50,13-5 35,9-7 10,3-10 45,-2-11 12,-5-17 33,-7-10 44,-6-13 192,-8-11-208,-6 14 140,-4-6-17,-3 22-129,0 1-110,-1 8-24,-1 12 0,2 10 0,0 16 0,11 10 0,13 5 0,-2-22 0,5-2-509,9-1 0,5-3 509,7-1 0,3-4 0,7-3 0,2-4 0,0-5 0,0-5-6,-3-4 0,-4-7 12,-7-5 0,-6-6-6,-9-6 0,-7-6-1528,-6-20 1,-8-3 1527,-4 15 0,-4-1 0,-3-4 0,-3-5 0,0 3-375,-3-7 0,-2 0 375,2 12 0,-1-1 0,-1 1 0,-2-14 0,-2 5 0,2 12 0,-1 4 0,-7-10 0,6 28 598,3 28-598,3 28 0,6-1 0,0 5 647,0 13 1,1 6-648,1-11 0,1 3 0,1 2 0,1 6 0,0 2 0,3 2-159,-1-12 1,2 1-1,1 1 1,1 0-363,2 2 0,2 1 0,2-1 1,2 1 520,6 3 0,2 2 0,1-2 0,-2-6 0,-5-7 0,-1-3 0,1-3 0,14 13 0,-1-1 0</inkml:trace>
  <inkml:trace contextRef="#ctx0" brushRef="#br0" timeOffset="43030">7134 8247 23243,'4'-46'811,"0"-1"0,-1 1 0,-1-3 0,-1-1 0,-1 5-660,1-3 0,-2 4-1816,-1 4 1,-2 8 1675,-1 22 965,3 18-988,2 17-10,7 25-73,1-3 0,0 4-13,-1-13 1,0 1-54,-1 3 1,1 3-1,-1-2-563,-1 6 1,-1-2 373,1 12 0,0-1-70,0-8 0,-1-3 375,-2-11 0,-1-5-140,-2 1 62,-13-30 201,-3-29 152,-4-24-54,11 18 1,1-5 131,-1-18 0,1-4-1194,2 4 1,1 0 1013,0 0 1,2 0 120,1 1 1,2 3 68,0 13 0,1 0-114,-1-6 1,3-1 100,8-3 1,3 4-284,5-7-14,-1 23 1,4 6-20,25 9 11,-16 10 0,4 4-20,13 3 1,2 6-206,6 5 1,0 11 168,-17 2 0,0 8 0,0 1 0,-4-2 28,11 10 0,-4 3 17,-6-2 0,-1 6 0,-9-3-48,-12-2 0,-9-1 167,-6-2 0,-9-1-125,-19 12 0,-11-5-3,-4-13 1,-4-7-120,-4-4 0,-2-6 122,0-8 0,1-6-17,16-5 1,1-5-281,-6-6 1,4-6-1093,-4-21-3394,33-17 4800,29 13 0,1 15 0,-4 14 0</inkml:trace>
  <inkml:trace contextRef="#ctx0" brushRef="#br0" timeOffset="43380">8476 7935 21730,'0'-3'3450,"0"1"-2268,0 2-694,-71 1-147,34 19-479,-8-6 1,2 5 249,18 38-39,21-15 0,8 1-34,8-3 0,4-3-713,2 2 0,3-2 677,4-9 0,5-3-12,20 5 1,1-4 8,-17-9 0,1-1 2,6 0 0,4 0 0,-4-5 23,-6-5 0,-2-7 45,5-8 0,-4-7 37,2-26-317,-27 6 0,-7-4 257,-8 0 1,-6-1-3,-3-3 0,-2 0-40,2 10 1,-3-1 36,-12-12 0,-4 2 0,5 16 0,-1 2-26,-11-10 1,-3 4-39,8 12 0,3 6 257,-15-4-744,15 31 657,27 18-6421,12 25 6273,11-3 0,-2-17 0,-3-15 0</inkml:trace>
  <inkml:trace contextRef="#ctx0" brushRef="#br0" timeOffset="44156">9460 8225 17602,'3'0'7119,"0"0"-5562,-3 0-1193,10-70 219,-12 37-357,5-10 1,-2 1 70,-10 18-213,3 11 6,1 10-68,4 14-11,-2 12-11,0 18 12,-2 13-24,1-21 1,1 0-3,0 0 0,0 1 5,1 0 1,1-2 8,1 19 79,2-15 94,1-19-38,0-19-85,0-17 40,3-17-72,4-16-18,-4 19 0,-1 0-181,2-6 1,-1-1 180,0-4 0,0-1 0,0-3 0,-1-1 0,-1-8 0,0 2 0,-1 17 0,0 3 0,-1-8 0,1 6 0,2 5 0,6 3 0,12 14 0,19 14 0,16 13-330,-21 1 0,0 3 330,2 5 0,0 4 0,-1 5 0,-2 4 0,-3 0 0,-4 3 0,-5-1 0,-5 2 0,-5-4 0,-5 0 322,-11 24-322,-15-13 0,-4-18 0,-14-12 0,15-19 0,-3-12 0,13-18 0,7-11 0,7-13 0,0 27 0,1-2 125,4-1 0,1 1-125,1 2 0,2 1 0,16-19-129,6 17 129,3 14 0,7 13 0,-7 8 0,-5 8 0,1 4 0,-6 1 0,0 1-481,16 11 0,1 2 481,-3 3 0,-2 1-127,-6-6 1,-1 4-675,-6 4 0,0 4 0,-5 0-3604,-7 7 0,-5 1 3924,4 15 1,-4-3 0,-10-26-1,-3-4 1,-4 6 0</inkml:trace>
  <inkml:trace contextRef="#ctx0" brushRef="#br0" timeOffset="44897">11804 8061 22498,'-61'-3'1202,"-1"-1"0,10 2 1,9-2-794,20-3-269,28 0-73,28-1-53,0 4 0,4 0-981,15-2 0,5 0 950,-12 2 0,3 1 1,3-1-17,-1 0 1,4 0 0,0 0 0,-4 1 17,0-1 0,-3 1 0,3 0-9,-2 0 0,4 0 1,-2-1-1,-5 1-7,3 0 0,-4-1 25,2-1 1,-7-3 454,-5-9-393,-56-7-12,-6 8 1,-6 0 33,-11-3 1,-2-1-285,-4-1 0,1-1 343,2-1 0,2-1 25,5 1 1,5-1-1,7 1 1,5 0 106,-5-16-112,17 10 1362,23 11-1486,2 10-10,33 11-12,12 12-679,-15-1 0,3 3 651,6 5 1,0 4-1,1 5 0,-3 4-6,-5 4 1,-5 3-136,-10 4 1,-8 2 39,-12 3 1,-10 0-166,-12 2 1,-8 0-944,-10 0 1,-5-1 1225,5-13 0,-3-2 0,3-3 0,3-3 0,1-3 0,1-3 0,1 0 0</inkml:trace>
  <inkml:trace contextRef="#ctx0" brushRef="#br0" timeOffset="45673">14660 8076 22166,'11'-59'1099,"0"-1"1,-5 7 0,-4 6-496,-16 1 83,-8 16-479,-10 23-53,9 11-88,-11 28-6,8 12-319,9-13 1,2 2 237,2 2 1,2 2 7,5 7 1,4-1-6,7 14 14,9-19 1,6-5 41,31-1-39,-13-16 0,3-3 8,5-3 1,3-6 10,13-9 1,0-6 8,-11-1 0,-3-2-11,-2-3 0,-4-3 30,-13-2 1,-7-3 189,-2-17-80,-8-10 28,-22 5 55,-26 8-195,5 18 28,-18 10-34,20 21-28,-7 17-16,15 9-18,6 11 12,16-13 571,14 3-583,14-10 57,19 0-40,-11-16 1,3-5 10,-5-4 1,0-2 46,0-1 1,-2-3-8,19-20-6,-24-5-11,-4-13-21,-26-15-7,-18 8 0,1 21 0,-2 2 0,-13-4 0,-9 2 0,13 15 0,-4 3 0,9 24-444,12 11 19,4 10-987,13 15-2043,8-2-6376,1-3 9193,1-6 0,-8-25 0,-3-7 1</inkml:trace>
  <inkml:trace contextRef="#ctx0" brushRef="#br0" timeOffset="46130">15758 8144 26306,'3'-57'767,"0"1"0,0 6 1,-2 9-705,-3 19-63,-1 12 0,2 27 0,1 18 0,1-2 0,0 4-651,2 8 0,-1 3 651,3 9 0,0 2 0,-1-14 0,0 0 0,1 1-32,0 3 0,1 0 0,1 0-647,1 0 0,1 0 0,-1-2 628,3 7 1,0-2-57,4 4 1,-2-6-228,-3-11 311,-3 4 40,-22-51 28,-18-40-28,12 15 0,-1-4 227,2 1 0,0-4 0,1 2-244,-3-6 0,0-5-27,3-4 0,-2-11 0,1-2 0,5 7 40,4 12 0,3 4 1,0-4-5,-2-11 1,-2-6 0,3 0 0,6 8-157,10-6 1,7 8 162,3 5 1,6 4-25,1 8 0,4 4-15,1 8 1,3 6-187,3 5 1,1 5 166,3 7 0,0 5 19,-7 0 1,-1 4 2,-1 2 1,-1 6-68,6 21 1,-5 6 52,-14-11 0,-2 1 28,10 13 1,-8 1-1,-22-12 1,-8-3-86,-29 12 77,2-18 0,-5-3-143,6-7 0,-1-4-347,-5-1 0,1-7-9327,-13-22 0,29 4 9649,12-10 1,17 17-1,0 3 1</inkml:trace>
  <inkml:trace contextRef="#ctx0" brushRef="#br0" timeOffset="46473">16304 7723 27499,'29'51'151,"14"-5"-159,-12-27 0,5-3-1386,7-3 1,1-3 1390,-6-2 0,1-3 17,16-3 0,-1-6 539,5-12-506,-21 2 1,-5-4 148,-7-25 618,-18-4-433,-14 3-358,-2 14-23,-8 3 1445,8 18-1445,-3 3 0,-3 38 0,0 22-177,5-21 1,0 4 176,0 10 0,-1 7 0,1-4-585,2-5 0,1 3 585,1-4 0,0 7 0,0 5 0,1-1 0,2-5-1097,0 13 0,3-4 1,0 4 133,-1-10 1,1 5 0,0 0 0,-1 0 0,2-4 747,-1 1 0,1-3 0,0-2 1,0-4-1,1 22 0,0-9 1,-3-26-1,1 1 0</inkml:trace>
  <inkml:trace contextRef="#ctx0" brushRef="#br0" timeOffset="47130">18779 7735 23132,'-6'-58'1187,"0"0"1,-1 7-1,-4 7-800,-16 5-142,-2 20-194,3 20-14,3 20-26,4 22-28,10-13 0,2 2-198,2 5 0,2 0 201,3 3 0,5-1-410,4-2 1,4-2 406,14 16-272,4-24 0,6-6 368,15-5-132,-15-9 0,0-6 165,11-24 22,-15-20 29,-16-16-68,-13 25 0,-4-1-8,-3 0 0,-4-1-1,-1 3 1,-3 2 76,-17-22-89,-4 15 269,-2 18-366,-1 16 722,2 19-795,8 5-704,3 36-964,25-9-2114,6-12 1,5 0 3877,5-9 0,3-3 0,11 7 0,-10-16 0</inkml:trace>
  <inkml:trace contextRef="#ctx0" brushRef="#br0" timeOffset="47339">19495 7496 23125,'0'-9'1954,"-12"-23"1,-5-3-1361,0 12-479,-1-13 0,-1 8-76,4 29 0,3 26-1707,5 12 0,2 5 1671,0-9 0,0 2-13,1 7 1,-1 5 0,2 1-809,1 5 0,1 1 0,0-1 760,1-8 0,-1-2 1,2 5-366,0 2 1,2 5 0,-1 0 0,1-3-251,0-1 1,0-2 0,-1 1-678,-1-5 0,-1 2 1,-2 0-1,-1-3 1173,-2 9 1,-2-3 0,0-5 0,3-6 0,-1-9-1,-4-9 1</inkml:trace>
  <inkml:trace contextRef="#ctx0" brushRef="#br0" timeOffset="47473">18781 8906 21635,'-3'-60'910,"-1"1"1,0-1 0,6 1 0,4 0 0,6 1-781,5 3 1,7 2 0,4 2-1269,5 1 0,5 2 1,3 3 1159,5 3 0,2 2 1,3 4-40,-11 10 0,2 3 0,2 2 1,-1 1-92,1 1 0,1 3 0,1 0 1,0 2-672,14-4 0,2 3 1,-3 1 778,-8 2 0,-1 2 0,-4 1 0,1 0 0,-6 1 0,3 0 0</inkml:trace>
  <inkml:trace contextRef="#ctx0" brushRef="#br0" timeOffset="49673">22114 8363 18767,'5'-59'1408,"-1"1"0,0-1 0,0 2 1,0 0-1,-3 13-753,-4 3-425,0 5 33,-2 16-185,2 15-38,-1 11 4,-4 24-32,-2 10-1,-2 4 0,-1 5 6,-1-5 39,2-4 101,-1-9 16,6-23-72,1-18-56,2-5 11,-1-41-39,4-1-588,2 10 0,1-4 585,2-2 0,2-1-606,3-5 0,1 0 611,-1 11 1,1 0-4,1 6 1,2-1 0,1 5-11,2 4 0,1 3-6,6-11 0,3 4-28,17 3 0,2 19-6,-8 10 6,24 20 45,-20 9 336,-11-3 1,-3 4-359,3 32 5,-22-24 0,-4 1-6,-9 21 11,-27-6 1,-8-2 2,18-23 1,-3-2 122,-10 7 0,-6 2 0,2-4-120,3-8 1,1-3 38,-6 3 0,0-2-34,9-6 0,3-1 17,-7 0 46,18-3-34,22 1 292,10 7-343,21 6-11,14 4-8,-18-11 0,3 0 124,3 1 1,2-1-176,3 1 1,1-1-71,5-2 1,0 0-662,4-2 0,1-1 479,2-3 1,0-2 142,-13-1 1,1-4-598,12-5 0,-2-5 480,4-13 176,-19 7 0,-5-3 254,-4-14 683,-15 4-413,-15 6 1208,-9 7-1214,-7 7 639,-2 4-757,0 5 169,4 2-376,5 2 6,4 1-6,6 1-17,9 0 1,9-2-23,15-2-11,11-6 11,16-13-6,-20 1 0,1-8 46,-25-12-1,-8 3 11,-5-16 17,-16 14 6,-10 9-17,-11 9-45,-2 10-33,1 13 11,6 11-23,9 15-50,9 13-5,11 12-267,5-23 1,4 0 237,3 2 1,3 0-63,4 2 1,3-2-51,3 1 1,4-2-20,6 1 0,3-3-37,7-1 0,3-4-555,6-3 0,2-5 664,2-5 1,1-4 92,-4-6 0,-1-5 67,-7-3 0,-2-5-80,-9-3 0,-5-4 243,13-25 36,-31 11 0,-4-1-53,-1-13 8,-10 13 0,-4 1 160,-12-5-45,-14-2-118,-4 13 391,-2 14-469,4 17-39,5 11-45,9 14 1206,6 5-1190,5 3 259,4 0-281,5-5 12,8-5 0,5-10-12,12-9 17,10-14 6,7-13-6,3-12 62,-5-5 28,-11-2 16,-13 7-33,-9 10-67,-9 9 17,-16 25-29,7-4-5,-11 21 12,16-8-1,3 1-22,19 4 11,8-14 0,23 1 33,9-21-190,-22-2 0,0-4 157,2-4 0,1-5-343,-1-4 0,-2-4 373,-2-7 1,-4-4-3,-2-8 0,-4-4-657,-3-8 1,-4-3 656,-7 16 0,-2-1 0,-1-1 16,0-1 1,-2-1 0,-2 1 20,-1 0 1,-2 1-1,-1 2-50,-1-17 0,-2 3-219,-2 10 1,-1 4 203,1 12 0,0 3 259,-4-7-259,3 24 595,3 31-595,1 32 0,3-8 0,1 7 25,0-7 1,0 3 0,1 2-26,-1 8 0,0 2 0,-1 2-308,0-10 1,0 1-1,0 1 1,0 0 183,-1 3 1,1 0-1,-1 1 1,1-1-728,0 1 0,1 0 1,0 0-1,3 0-866,2-1 0,2 1 1,2-2-1,0-1 1474,4 9 0,2-3 0,0-5 0,4 3 0,0-7 1,8 4-1</inkml:trace>
  <inkml:trace contextRef="#ctx0" brushRef="#br0" timeOffset="50073">25830 7707 21912,'-2'-44'1044,"-1"0"1,1 0 0,-3-12 0,-1 4-774,0 18 1,-1 6 41,-6-3-285,1 30 40,2 25-118,4 22-85,3 17-376,7-27 1,2 2 246,4 1 1,2 1-309,4 2 1,4 0-667,0 0 1,2 0-1698,-2-3 0,0-1 2935,-4-8 0,-2-2 0,2 3 0,-10-17 0</inkml:trace>
  <inkml:trace contextRef="#ctx0" brushRef="#br0" timeOffset="50306">25771 7837 16232,'-10'-55'1401,"1"0"0,0-1 1,2 4-1,1-1 1,4 3-1085,4 5 0,4 1 1,2 2-812,8-17 1,6 3 669,6 7 0,5 5-86,3 7 0,3 6-51,1 9 0,1 5-3,0 7 1,1 6 160,0 8 0,0 6-194,8 16 0,-3 7-6,-13-9 0,-2 5-139,-5 3 0,0 6 0,-4-1 108,-4 10 1,-5 2-325,-2-8 0,-2 2 0,-3 0 285,-2 0 0,-2 0 1,-6-1-59,-9 3 0,-6 0 0,0-4 69,-2 1 1,-6-4-20,-6-10 1,-7-1 0,0-7-135,-6-8 0,-2-6-130,-11 2 1,0-4-348,5-7 1,3-5 259,9-6 0,5-3 0,-5-2 0,21-5 1</inkml:trace>
  <inkml:trace contextRef="#ctx0" brushRef="#br0" timeOffset="50723">27099 7331 20795,'0'-5'4688,"0"1"-3876,0 4-672,-71 8-50,37 23-57,-12-2 1,3 7-26,30 1 1,7 2-478,0-1 0,4 0 455,8-1 0,6-1 20,3-7 0,5 0 16,15 11 0,6-4-8,-4-10 0,2-5 34,7-1 0,0-8 2,11-15 56,-2-29 228,-25-14-264,-15 3 0,-3-3-48,-4 4 1,-3 0-326,-4-8 1,-3 3 324,-5-13 6,-12 7-5,-7 25-1,-31 4-50,-2 18 86,21 9 1,0 4-373,-20 17 12,18 1-762,16 14-3675,34 11-504,5-8 4725,4-13 0,1-4 1,-2-9-1,1-2 0</inkml:trace>
  <inkml:trace contextRef="#ctx0" brushRef="#br0" timeOffset="51280">27779 7403 23545,'11'-44'939,"0"0"0,-3 7 0,0 7-631,2 16-201,-3 10-29,8 19-16,-3 11 27,0 26-66,-6-6 16,-7-5 0,-1 1-357,-4 16 324,0-18 0,0 0 10,-6 11 24,1-17 38,4-16 107,4-10-34,1-14-39,1-19-90,0 2 57,5-38-57,-2 30-1528,4-11 0,0-1 1522,0 1 18,4-8 0,1 0-6,2 7 5,4 0 1,4 3-34,11 7 28,19-4-34,2 26 6,2 20-11,0 14-669,-10 18 668,-16-2 1437,-18-6 1,-5 0-1437,-5 10 39,-6 12 11,-7-29 40,1-13-34,4-16-40,4-6 1011,14-33-949,7 0-39,-2 8 0,3-1 8,2 4 1,1 2 94,3 1 0,0 2-64,26-12-34,-3 17-10,-5 23-23,-12 10-14,-7 17 0,-2 9-6,-5-2 1,-1 3-575,-1 1 1,1 3 0,-2-2 330,0 6 0,-4 0 263,-3-1 0,-1 2 0,-1-7 0,0 6 0,-4-11 0,0-1 0</inkml:trace>
  <inkml:trace contextRef="#ctx0" brushRef="#br0" timeOffset="60592">29682 7749 26653,'-17'52'-246,"0"-1"1,5 7-1,-17-13 1</inkml:trace>
  <inkml:trace contextRef="#ctx0" brushRef="#br0" timeOffset="61785">3377 10468 21724,'14'-44'850,"1"-1"0,-1 0 0,6-16 0,-5 15-598,-11 34-195,-1 7-68,0 5 55,-1 16-21,0 16-12,1 21 6,-3-21 0,-1 2-249,-2 2 1,0 0 245,-2-2 0,-1-1 53,-9 22 146,0-20 78,0-18-106,-1-20-90,0-20-67,-1-24-23,10 12 1,3-3-386,2-10 1,3-4 384,5-6 1,4-1-1,5-2 1,3 1-3,4 3 0,3 3-1,1 8 1,2 4-158,-3 9 0,2 3 141,-3 8 0,1 4-126,23-3 79,0 19-12,-2 19 62,-6 19 22,-17 19-11,-23-21 0,-7 2-255,-8 4 1,-7-1 265,-9 2 1,-5-1 88,-4-2 1,-2-2-87,1-4 0,1-2 3,6-7 0,4-1 283,-11 6-306,21-12 90,17-6-79,13 1 1,29 5-1,-5-3-13,2-4 0,4 0-46,-6-3 1,3 0-457,21 1 0,2 0 50,-19-3 1,1 0-1149,14 0 0,-2-2-2486,-20-5 0,-3-1 4094,4 0 0,-4-1 0,1-1 0,-22 2 0</inkml:trace>
  <inkml:trace contextRef="#ctx0" brushRef="#br0" timeOffset="62459">4233 10332 15137,'-3'-4'6789,"2"1"-3361,1 3-3377,-30-1 33,33-2-34,-11-4-39,52-8 6,12-7-6,-26 9 1,-1-1 30,-2-5 0,-2 0 8,5-6 28,-14-10 1,-23 15 33,-17-4-73,0 10 90,-23 5 61,10 9-78,-7 7-89,7 7-12,10 16 0,13-6-5,5 18-12,18-9 6,10 9-62,20 1-388,-13-21 0,3-3 92,7 1 0,2-3-242,8-1 1,2-3-110,7-3 1,1-3 338,-14-3 0,1-3 0,0-1-291,1-2 0,0-3 0,0-1 664,-2 0 1,0-3 0,-1-1 141,12-7 1,-3-4 185,-12 1 1,-6-2 699,5-21 44,-33 2-274,-23 5-2516,-32 3 1833,11 13-394,-2 12 0,1 5 327,4 6-33,2 4 1,2 3-8,1 17-5,0 13-18,15 15 18,15-7-17,7-3 11,14-9 2471,4-15-2404,19-2 28,-4-18-11,8-15-45,-19-7 2831,0-14-2769,-11 4-3314,1-13 3269,-8 16 202,-3-5-196,-5 24-23,-1 0-45,0 10 12,0 15-12,1 7 12,4 13-12,0-8 3404,10 9-3421,3-6-105,12 5-550,11-4-1767,-4-18 0,5-4 2022,5-3 0,0-2 0,-11-1 0,-3-1 1,23-5-1</inkml:trace>
  <inkml:trace contextRef="#ctx0" brushRef="#br0" timeOffset="62934">5927 10228 17288,'0'-4'6554,"0"0"-4297,0 4-1663,-32-56-398,17 41-132,-5-16 1,-1 5 19,4 27-23,-3 5-33,2 0 11,-6 10-5,0 3 39,-19 23-56,13-10-3,5 4 0,2 2-26,6-2 18,3 5 0,5 0 16,11-8 6,10 0 0,8-4 34,30-8-654,-8-9 1,2-2 605,-9-8 0,2-3 1,5-6 0,4-3 0,-5 0-7,-6 0 1,-1-3 2,14-8 0,4-5 0,-6-1-11,-10-2 0,-5-4 9,2-7 1,1-5-1,-6 3-12,-5 0 1,-5 0-708,-3-3 1,-1-4 0,-3 5 726,-3 8 0,-2 0 7,1-10 0,0-6 1,-2 4-654,-1 5 1,-2 0 678,-1-14 1,-2 4-6,-4 5 89,-7 17-134,6 23 752,-5 16-736,2 23-16,-4 30 0,4-2 4,4-20 0,0 6 0,1-1-165,-1 10 1,1 2 149,-1-2 0,0 5 0,1-1-105,0-6 0,1 0 0,1 0-165,0-1 0,1 0 1,2-1-839,1-3 1,2-1 0,1-2-1434,1 3 1,2-3 2551,4-6 0,0-8 0,-3-9 0,0-5 0</inkml:trace>
  <inkml:trace contextRef="#ctx0" brushRef="#br0" timeOffset="63078">6273 10269 25489,'-14'-43'384,"-1"0"1,4-4-1,9 8-417,27 15-197,24-6-1218,-15 20 1,4 5 1447,13 0 0,-1 1 0,7 1 0,1 3 0</inkml:trace>
  <inkml:trace contextRef="#ctx0" brushRef="#br0" timeOffset="63493">8189 10053 21058,'-4'0'3926,"0"0"-2458,4 0-1048,1-73-95,-2 43-225,-1-14 1,-3 4-28,-2 24-17,-18 6-50,3 14-1,-11 10 18,9 13-18,8 10-21,11-3 13,16 0 0,6 0-8,3-1-118,6 3 0,5-1 118,12 1 16,-16-15 1,0-1-17,16 12 5,-17-7 6,-28-6 17,-27-3-40,-27-2-78,20-9 1,-1 0-320,-3-1 0,0-2-224,4-2 1,3-2-5480,-13-11 6123,22-4 0,19 3 0,5 4 0</inkml:trace>
  <inkml:trace contextRef="#ctx0" brushRef="#br0" timeOffset="63711">8924 9734 27191,'-47'38'31,"-1"1"1,5 3 0,10 5-43,21 7 0,9 1-996,-1-8 0,1 1 757,2-6 0,2 1 0,0 1-1117,3-2 0,2 1 1,-1-1-2513,0 18 0,0-1 3709,3-3 1,-2-7 0,-2-9-1,-4-24 1</inkml:trace>
  <inkml:trace contextRef="#ctx0" brushRef="#br0" timeOffset="64143">8638 10503 15322,'8'-59'1557,"0"-1"0,-1 5 0,1 5-1171,0 16 1,0 4 1714,10-25-1939,7 10-139,-1 14-12,3 14 0,5 4 12,24 1-43,-13 4 0,2 2-47,-5 4 1,0 2 46,-2 2 1,0 1-9,-1-1 0,-2 1 34,8 3 653,-6-2-570,-30-2 1230,-7-1-1235,-13 3 242,-12 4-119,-8 5 776,0 7-915,5 5-29,12 6-17,14 3 51,17 0 28,17 0-17,19-4-42,-20-18 0,2-3 8,1-1 1,1-3 10,-2-5 1,-1-3 100,17-13-22,-20-13-39,-21-12-17,-21-6-6,-14-2-5,-13 5-11,-7 10-12,2 11-39,4 11-33,11 8-17,11 7-56,11 6-477,14 10-1506,15 7 2078,22 7 0,-17-14 0,4-2 0</inkml:trace>
  <inkml:trace contextRef="#ctx0" brushRef="#br0" timeOffset="64433">9743 10033 27410,'30'25'11,"-3"9"-6,-12-3 1,-2 3 0,5 25 44,-17-9-22,-5-23 39,-14-15-16,1-26 16,-1-12 6,7-16-57,15-9 18,14-2 11,15 4-332,11 9 141,10 14-716,7 13-4054,-21 12 1,-1 3 3912,12 1 1,-4 3 0,-39-3 0</inkml:trace>
  <inkml:trace contextRef="#ctx0" brushRef="#br0" timeOffset="65051">10344 10296 24010,'0'-5'2352,"0"2"-2088,0 3-85,68-69-1524,-31 39 1408,-8 2 1,5-4-1,-5 3 66,11-6 339,-4-6-378,-10 1 281,-8 4-293,-10 10-61,-14 12-34,-24 19 23,-9 11-1,-5 6 35,3 13-29,19-4 783,2 11-789,10 0 110,17 0-81,24 8-34,-2-17-210,0-9 0,3-3 222,21 2-10,-18-11 1,3-2 25,5-4 0,1-4-17,-8-5 1,-2-3-10,-1 1 1,-3-4 8,12-25-13,-20-1 53,-3-12-18,-11-1 46,-14-5-51,1 20 17,-5-9 39,7 18 84,0-18-96,1 15 85,0-12-150,-1 20 411,-1-1-418,0 8 43,1 6-43,1 3 0,2 3 0,5 9 0,3 4 0,21 21 0,4 0 0,-9-11 0,1 1-119,-2-2 0,0 0 119,12 14 0,-1 9 0,-23 4-264,-7-9-1837,-20-4 1,-9-1 2100,-16-1 0,-5 4 0,22-24 0</inkml:trace>
  <inkml:trace contextRef="#ctx0" brushRef="#br0" timeOffset="66175">12730 10607 24223,'20'-44'504,"1"0"0,-1 0 0,-1 0 0,0-1 0,-4 0-364,-1-13 0,-3-1-1760,-4 14 1,0 0-1,-2 0 1662,2-9 0,-2-2 34,-1 2 1,-2-5 0,-2 6 566,-4 3 1,-2 2-572,-1-16 1,-4 4 6,-18 7 771,-5 38-850,-3 39 5,17 1 1,2 5-714,-1 14 0,3 2 702,4-6 0,2 4 2,4 8 1,2 5-1,3-1-2,1-11 1,2-1-1,1 3-5,-1 1 0,0 4 0,0 1 0,2-1-45,1 8 0,0-1 0,1 1-163,1 0 1,-1 1-1,0-4-13,-1-10 1,0-3 0,0 2-557,1 5 0,1 1 0,-2-3-1236,-1 7 1,-2-4 667,-3-7 1,-5-5 1170,-20 5 723,-21-75 181,16-2 1,3-5-452,3 2 0,1-5 846,1-8 1,1-6 0,2 2-187,3-9 0,3 0-555,1 3 0,0-3 1,4 2-124,5 11 0,3 3 0,2 0 155,3-15 0,4 1-287,1 7 0,4 3-76,3 6 0,3 3-296,3 2 0,3 4 276,4 1 0,3 3-5,5 2 0,2 2-17,3 2 0,2 2 5,1 2 1,2 3 95,-3 1 0,1 2-104,-4 3 0,-1 1 11,-6 1 1,-3 2 25,18-4 1614,-18 3-1508,-15 3 342,-9 3-421,-6 6 765,-3 10-737,-2 4 135,-12 42-140,1-3-167,4-13 0,1 2 88,4-5 1,2 2 8,2 7 0,2-1-3,2-15 1,0-1 4,4 9 1,1-4 18,6 1 16,2-3 122,-2-16-16,0-20-118,4-17 6,8-17-34,7-11-11,-14 19 0,1 1 45,19-22 5,-5 8 653,-8 13-675,-8 12-40,-6 7-16,1 13 17,7 8 11,7 10-11,5 4-6,4 0 28,1-4 40,-2-9-29,-3-7 17,-4-15 12,-4-8-6,-6-13 5,-5-6 6,-7-2 34,-3 3 61,-4 7 22,1 10-77,-2 7-96,2 6-40,-1 8 18,1 9-17,0 11 50,0 12-28,0 6-67,-1 4-213,1 2-660,0-2-1345,9-3 2302,11-10 0,-7-15 0,5-9 0</inkml:trace>
  <inkml:trace contextRef="#ctx0" brushRef="#br0" timeOffset="66333">14082 9961 22010,'-6'-6'3097,"2"2"-2895,4 4-219,-60-49-117,45 42-202,-18-14 0,7 8-2639,37 42 2975,17 14 0,-11-18 0,6-1 0</inkml:trace>
  <inkml:trace contextRef="#ctx0" brushRef="#br0" timeOffset="66701">14414 10069 21612,'-3'-5'3955,"0"2"-2432,3 3-1567,-36-34 32,34 45 35,-19-14-12,49 60-14,-10-23 0,1 0 0,1 3 1,0 1-317,0-1 1,-3 0 304,-2-4 0,-4-1 20,-3 18 0,-27-20-40,-21-19-11,-22-22 17,27 0 0,1-5-188,1-3 0,3-4 224,5-2 0,3-2-1524,5-7 0,4-1 1522,0-10 423,8-12-350,6 38-57,-1 2-28,1 15 281,-6 13-281,-5 12 3370,-6 14-3694,-1 10-3009,5 8 2491,4-6 0,7-17 0,1-13 0</inkml:trace>
  <inkml:trace contextRef="#ctx0" brushRef="#br0" timeOffset="67052">15975 10212 23409,'35'-34'687,"0"-1"1,0 0-1,10-9 1,-9 6-369,-21 15-280,-12 14 601,-21 42-640,1 6-28,3-4 0,0 4-79,5-5 0,2 3-1907,3 10 1,3-1-4680,4 16 6412,3-22 0,1-6 0,-1-15 1,1-2-1</inkml:trace>
  <inkml:trace contextRef="#ctx0" brushRef="#br0" timeOffset="67219">16357 9852 23186,'-30'-37'340,"0"0"1,0 0-1,-10-14 1,5 11-470,14 27 694,10 12-935,15 20-2066,10 24 2436,-3-11 0,0 0 0,4 12 0,0 1 0</inkml:trace>
  <inkml:trace contextRef="#ctx0" brushRef="#br0" timeOffset="67559">16604 10160 26222,'17'-52'500,"1"1"1,-4 8-1,-2 9-477,-5 18-23,-2 22-6,1 16 23,2 21-12,-5-5 1,0 2-12,2 19 6,-6-14 0,-3-1 12,-5 10 49,-4 0 158,4-29-158,13-35-27,4-15-1,6-3 1,3-3-3,2 1 0,2 0-168,6-9 0,3 1 151,9-3 0,0 3-9,-12 12 1,0 3 14,14-2 0,-1 7-43,4 13 9,-12 8 0,-1 4 31,7 13-180,-8 10 1,-2 6-552,-7-4 0,-2 1-4202,10 17 1,-1-1 4040,-12-15 0,-2-3 0,6 13 1,-15-31-1</inkml:trace>
  <inkml:trace contextRef="#ctx0" brushRef="#br0" timeOffset="68944">19294 9807 24363,'-10'-49'787,"-1"0"1,1 2 0,0 12-575,3 27-168,-3 8-11,-1 23 22,-5 26-28,5-11 0,1 4-897,-3 10 1,1 3 871,3-13 1,0 1 0,1 0-2,-1 3 0,0 0 0,0 1 0,1-1 0,1 0 0,0-2 6,-2 7 0,2-2 9,1 1 0,2-5 429,-1 6-194,0-7-62,3-28-111,0-25-68,1-9 23,16-40-34,5 2 298,-2 14 1,2-1-280,0 5 1,2 2 2,6-5 1,-1 2-1,11-10-14,-13 21 1,1 5-9,7 6-11,10 5-29,6 17-369,4 18 406,-24-3 0,-1 3-8,-1 6 0,-3 2 2,-3 3 1,-4 2 13,-4 1 1,-6-1-14,-8 0 0,-7-2 5,-7-3 0,-6-4 8,-8-2 1,-6-5-17,-6-5 0,-2-4-1,-2-3 1,0-5-372,1-6 0,0-4 246,5-3 0,2-5-367,7-4 0,4-6-1142,6-3 1,6-2 1645,3-28 0,10 18 0,7 17 0</inkml:trace>
  <inkml:trace contextRef="#ctx0" brushRef="#br0" timeOffset="69617">20043 10090 19986,'-9'0'3187,"2"0"-1256,7 0-519,0 0-1317,-43-24-73,39 15 310,-26-15-321,56 23-11,21 17 0,-10-3-159,-6 5 1,2 3 155,-7-2 1,-1 3 4,9 8 1,1 3-3,0 4 0,0 3-396,0 1 0,0 2 396,-3-1 0,-2 0-14,-4-5 0,-4 1 5,-10-5 1,-5-2 8,-5 7 6,-35-13 50,-6-26-34,-10-14 6,7-15 11,15-1-8,17 0 0,7-2-59,14-19-259,2 13 1,5 1 286,7 6 0,5 2 0,3 2 0,4 2 5,3 2 1,1 3 5,3 2 0,0 1 0,1 2 1,-1 1-4,-2 2 0,-3 1-8,-6 2 0,-3 1 487,9-2-448,-22 5 1242,-17 5-1259,-14 8-11,-10 9-16,-8 10 662,3 10-652,9-4 18,8 26-12,15-14-3,3-13 1,3 1-15,23 15-16,13-10 44,10-12 0,-18-20 1,-1-3-1,13-5 25,-18-7 1,-4-6 53,-4-26-70,-13 12 0,-2-3 13,-3-4 1,-3-1-151,-5 0 1,-3 1 122,0 3 0,-3 2 27,-16-19-10,-3 17-34,-1 16-17,2 10-11,3 14-45,5 10-263,9 13-623,16 9-2474,24 8 3433,0-20 0,2-3 0,6 5 0,6-6 0</inkml:trace>
  <inkml:trace contextRef="#ctx0" brushRef="#br0" timeOffset="70101">21664 10154 21511,'0'-8'5059,"0"2"-4701,-7-53 135,1 38-395,2-12 0,-2 3-37,-1 24-27,-1 15-34,-2 11 11,-2 18 0,2 11-11,6 7-247,15 0 247,10-5 28,12-9-17,4-13 29,0-14 16,-1-17-17,-1-15-6,0-15-5,-5-9 23,-7-3 16,-8 6-5,-9 11 196,-6 14-247,-4 11 17,-5 12-5,0 8 10,4 14-38,8-10 21,20 6 12,19-15-31,-10-6 1,3-1 4,6-2 1,1-2 25,9-5 0,-3-1-11,-15 1 0,-2-2 19,4-5 1,-6-5 8,-14-12-12,-7-11-5,-22-7-39,-17-2 16,10 23 1,-2 1-6,-2 2 0,0 1-5,-20-14 21,11 11-116,13 11-1183,12 13-89,9 4 1372,17 13 0,-10-11 0,9 3 0</inkml:trace>
  <inkml:trace contextRef="#ctx0" brushRef="#br0" timeOffset="70376">22845 9817 27309,'-15'-42'242,"-1"1"1,1 0 0,3 17-204,10 32-5,0 12-18,8 18 9,7-2 1,5 2-7,4 0 1,3 1-252,2 1 1,2 0 225,8 3 1,1-2-454,-7-6 0,0 0 459,3 6 0,-1 1-12,-8-6 1,-8 0-1496,-15-3 1,-8-3 1372,-13 5-307,-10-17 1,-6-8-1106,-24-15-64,22-3 0,1-5 1266,-2-7 0,5-2 0,-4-5 1,8 0-1</inkml:trace>
  <inkml:trace contextRef="#ctx0" brushRef="#br0" timeOffset="70544">22783 9847 20823,'3'-5'4161,"-1"1"-2077,-2 4-2022,11-11-1,-29 33-38,3 3-65,-5 7 0,-3 6-822,2 2 1,3 3-899,3 4 1,3 1 1761,3-5 0,2-2 0,1 13 0,5-26 0</inkml:trace>
  <inkml:trace contextRef="#ctx0" brushRef="#br0" timeOffset="71093">23260 10024 23355,'0'-5'2935,"0"2"-1614,0 3-1293,-2-37-17,16 33-11,-2-28 6,39 43-17,-12-6 44,17-3-21,-24-7 49,-3-21-27,-19 7 39,1-25-34,-13 9 45,-14-13-39,3 17 78,-25-4-90,20 26 40,-18-2-73,24 10 17,-9 9-17,3 21 11,0 11 0,0 6-25,10-9 0,4 1 3,8 18-232,1-15 1,6 0 239,4-8 1,5-4 18,3-2 1,3-2-23,0-5 1,1-4-6,26 3 22,-14-12 11,18-32 6,-31 7-11,-1-6 0,-1-4 22,-1-14-39,0-3 45,8-10-17,-6 15-9,-5 15 1,2 1 14,11-8-6,4 9-17,-16 15-5,6 18-40,-4 18 40,8 12-34,-7 3-3249,-1-5 0,5 8 0,-4-8 1310,4 6 1,5 10 0,-3-9 0,-24-39 0</inkml:trace>
  <inkml:trace contextRef="#ctx0" brushRef="#br0" timeOffset="72542">25709 9830 22436,'-17'-53'1122,"0"1"0,3 4 0,-3 11-836,-9 26-140,-5 7-79,-15 13 6,-5 15-48,24-6 0,1 3-17,1 1 1,3 1 24,-10 23 12,16-3-11,18-4-40,13-6 1,13-8 38,9-10-10,7-12 61,3-14 50,-1-12 0,-6-12-27,-12 3 274,-3-19-107,-15 20-44,1-8-113,-10 22-100,-1 9-39,0 8 27,-1 10 46,1 9-3427,-1 27 3382,2-11 5,5 24-28,5-20-50,10 13 67,-5-20 6,8-2-6,-7-23 39,7-8 56,7-15 3348,5-13-3421,5-16-5,-20 19 0,-2-2-236,0-3 0,-2-2 230,-2-1 0,-1-1 11,-2-1 1,-2 1-43,-1 3 0,-3 0 155,2-22-135,-5 16 0,-3 15 0,0 14 0,0 7 469,2 19-469,3 8 0,6 22 0,6 8 0,-5-24 0,2 1-186,2 2 1,2 0 185,3 2 0,0 0 0,0 0 0,0 0 0,-3-1 0,-3 0-377,-1 27-1991,-28-9 2368,-25-11 0,12-20 0,-4-9 0</inkml:trace>
  <inkml:trace contextRef="#ctx0" brushRef="#br0" timeOffset="73085">27790 9550 24545,'44'-33'136,"-1"0"1,1 0 0,0 2 0,1 1-1,-2 6-114,10 3 1,0 4-452,2 1 1,0 0 332,-3 3 1,-2 0-256,-8 2 1,-3 1-1615,11-4-1076,-32 6-2235,-42 8 2786,-10 5 1,-4 3 2674,-23 2 613,13 1 0,2 0 2596,-1 1-70,2 1 322,20-5-1898,15-4-1451,7 0 207,3-1 50,0 7 163,4 20-527,1-3-2,6 12 0,3 3-126,4 4-20,2 3 0,2 4-27,-5-15 0,-1 1-1,4 9 0,-2 3 0,-2-4 0,-7 0 36,-13 2 0,-9-3-86,-7-11 0,-6-5-124,-4-2 0,-4-5-1017,-12-10 0,-3-7 1177,4-7 0,4-3 0,-21 3 0,13-8 0</inkml:trace>
  <inkml:trace contextRef="#ctx0" brushRef="#br0" timeOffset="73435">29109 9465 22367,'-33'-32'239,"0"0"1,0 0-1,-7-9 1,1 9 550,4 20 0,2 9-762,-14 10-23,0 0 599,22 23-588,35 4 1,3 2-17,15 2 0,7 0-9,-5-7 1,4-1-290,-1 0 1,2 2 0,0-1 297,14 9 0,-1-1 0,-2 0 0,-1-1 8,-12-9 1,-2 0-7,-2 1 1,-8-1 897,-16 7-866,-21-6-34,-34-12-716,14-17 0,-1-4 562,6 2 0,-2-3-3977,-24-6 0,-1-3 4131,22 5 0,2 0 0,-8-2 0,5 1 0,5 1 0</inkml:trace>
  <inkml:trace contextRef="#ctx0" brushRef="#br0" timeOffset="74292">30658 9724 21103,'-10'-50'964,"0"0"1,0 1 0,-3-19 0,-3 14-505,-12 31-242,-5 10-184,-2 6 27,0 25 1,0 9-45,-9 18-538,13-12 0,2 2 535,10-3 0,4 0 3,2 17 333,1 0-339,18-17 0,3-2 6,5 0 84,14-4 0,4-4-12,-4-10 261,31-10-221,-34-26-90,0-6 11,-11-4 1,-3-4 0,2-22-21,-6 24 1,-2-2 0,-1-5 0,-3 1 2,-7-8 18,-3-13 458,-10 34-565,-3 16-89,-1 16-611,4 15-1776,9 15-829,10-1 2513,12 6 0,-4-23 0,1 0 0</inkml:trace>
  <inkml:trace contextRef="#ctx0" brushRef="#br0" timeOffset="74743">31006 9231 25539,'-17'-45'395,"-1"1"1,4 2 0,1 15-440,7 27 55,3 21-6,1 23 3,1-11 1,2 3-435,0 6 0,1 2 426,0 3 0,1 1 2,-1-1 1,0 0 5,-1-4 1,-3-1 28,-2-7 0,-4-1 19,-12 15 23,-10-18 66,1-15 12,4-16-56,8-12-23,9-13 615,13-10-648,11-5-34,12-1-11,9 4 12,2 8 151,-1 10-174,4 10 5,-15 10 1,9 12-1,-12 6 6,9 9 0,-3 1-28,-4-1 11,-10-1 23,-15-2-12,-24-3-33,-29-3-17,-3-7-149,1-6 1,-1-3-279,22-1 1,1-2-445,-9 0 0,4-2-5677,17-4 6604,26-2 0,3 2 0,3 2 0</inkml:trace>
  <inkml:trace contextRef="#ctx0" brushRef="#br0" timeOffset="75160">31530 9469 26021,'-20'38'84,"0"0"0,1-1 0,1-3-34,-6 16 17,-3-6 68,-3-10 83,0-11 17,0-14 1,3-15-40,6-14-68,8-14-10,10-14-12,14-8-342,1 25 1,2 0 257,5-1 1,4 2-1,1 3 1,2 1-95,1 4 1,0 3 104,25-8-16,-6 13 22,-6 11-39,3 27 11,-16-2 0,-9 6 1,-1 5-1,4 26-464,-7-18 1,-1 2 443,0 4 1,0 1 2,-1 3 1,0 1 5,-1 1 0,-2 1 8,-1 0 1,-3-1 5,-5-4 0,-5-2-12,-4-4 1,-5-3-244,-5-7 0,-5-3-840,-3-5 1,-3-5 533,-3-6 1,1-3-1,-6-1 1,8-8-1</inkml:trace>
  <inkml:trace contextRef="#ctx0" brushRef="#br0" timeOffset="75376">31803 8951 24559,'-6'-5'436,"0"2"-475,6 3-736,0 0 1,0 0-1</inkml:trace>
  <inkml:trace contextRef="#ctx0" brushRef="#br0" timeOffset="75834">32045 9465 26620,'59'-4'73,"0"-1"-73,-8 0 73,-4-6 39,-11-4-40,-14-7-27,-12-6 28,-9-3-11,-11 1-40,-10 5 40,-8 6-40,-3 9-39,2 5 17,4 9-11,4 8 17,1 12 5,3 12-22,5 11-1,4 11 12,11 5-3,3-31 1,3 1-220,5-2 0,4-2 68,3 0 0,4-4-420,3-2 0,3-3-1006,3-3 1,2-4 1579,6-3 0,0-2 0,4-1 0,-2-5 0</inkml:trace>
  <inkml:trace contextRef="#ctx0" brushRef="#br0" timeOffset="76268">32812 9482 18375,'9'-41'259,"-1"0"1,-3 5-1,-9 9 2398,-42 29-2590,-15 14-36,22 5 0,2 5 293,6-1 1,3 3-317,2 0 1,4 1 24,3 30 797,20-15-741,17 7-58,7-25 0,6-5-6,1-5 0,2-4-8,2 0 0,0-4-1,4-7 1,0-4 929,-7-4 0,0-4-916,7-3 1,0-6 11,5-18 0,-4-4-571,-13 11 0,-3-3 553,-3-4 0,-1-4 1,-5 0-14,-2-9 0,-4-1-8,-2 8 1,-1-2 0,-1-1 7,-2 3 0,-2 0 1,-1 0 18,-3-2 0,-2 0 0,0 3-5,0 1 0,-1 3 315,-3-5 0,-1 6-273,4 18 53,0-2-115,4 24 62,-3 29-55,1 16-412,1-5 0,-1 2 394,1-9 1,0 1-1,-1 18 0,0 1 180,2-8 0,0 2-228,0 1 0,1 3 0,1-1-168,0-8 0,2-2 0,0 0-772,1 5 1,1 1 0,1-5-181,2-4 1,1-3 1173,2-2 0,0-6 0,-2-8 0,0-2 0</inkml:trace>
  <inkml:trace contextRef="#ctx0" brushRef="#br0" timeOffset="76402">33047 9240 25562,'0'-46'-2725,"-1"0"1,10 5 0,8 9 1377,44 23 1,-16 6 0,-17 2 0</inkml:trace>
  <inkml:trace contextRef="#ctx0" brushRef="#br0" timeOffset="143186">1750 9050 7532,'-60'5'611,"-1"0"1,1-1 0,0 1 0,0-1 0,5 0 0,-1 1 0,1-1 0,3 1 0,3-1-409,-6 1 0,5 0 1,2 0-373,4 0 0,1 1 1,3 0 414,-9 1 1,5 0-174,-14 4 544,33-4-348,34-5-22,33 0-149,-3-5 0,7-1-920,9-2 1,8-1 0,-2 0 836,-14 1 0,-2-1 0,5 0-1,-2 0 1,5-1-1,2 0 1,0-1 0,-2 1-476,4 0 1,-2 0 0,1-1 0,3 1 481,-10 0 1,2 1-1,2-1 1,1 1-1,2-1 1,1 1-151,-5 0 0,3 1 0,1 0 0,2-1 0,-1 1 0,1 0 1,-2 0-1,0 1 134,2-1 1,-2 0-1,1 1 1,-1 0 0,0 0-1,1 0 1,2 1-132,-3-1 1,3 1-1,1-1 1,0 1 0,0 0-1,-2 0 1,-2 1 0,-4 0 127,8-1 0,-4 1 0,-2 1 1,0-1-1,0 1 34,4-1 0,2 1 0,-1 0 0,-3 0 0,-3 0-34,9 0 0,-4 0 0,0 0 233,4 0 1,0 0-1,-4 1-238,3-1 1,-10 1 1733,-3 4-1636,-42 1 11,-54 7-75,10-4 0,-4 0 338,2-1 1,-3 2 0,-3-1-357,-7 0 0,-2 1 1,-4-1-10,9-1 1,-3 0-1,-1 1 1,0-1-1,3 0-2,2 0 1,3-1 0,-1 0 0,-5 0 3,2 1 1,-5-1-1,-4 2 1,-1-1-1,1 0 1,3-1-1,7 0-118,-2 0 1,6 0-1,0-1 1,-6 1 110,3 0 0,-5 0 0,-3 1 0,-2 0 1,-1 0-1,1 0 0,3-1 13,-4 1 0,0 0 0,1-1 0,0 1 1,0-1-1,0 1-204,-1-1 0,0 1 0,1 0 0,-1-1 0,1 1 0,0-1 194,3 0 1,-1 0 0,1 1 0,1-1 0,1-1 0,2 1-182,-13 1 1,1 0 0,3-1 0,4 0 183,5 0 1,3 0-1,0 0 202,-4 0 1,0 1 0,4 0-233,-3 0 0,9 0 25,9-1 1889,55-13-1856,26-6-2,7-1 0,10-4-27,-18 6 0,5 0 0,1-1 1,-2 1-7,6-2 0,-2 1 0,10-1 2,-16 4 0,7 0 0,5-1 0,3-1 0,0 1 0,-2 1 0,-4 0 0,-7 2-246,8-1 0,-8 2 1,0 0-1,6-1 217,-6 2 0,5-2 0,3 0 1,1 0-1,0 0 0,-2 1 1,-4 1-630,4 0 1,-3 2 0,-1 0 0,0 1 0,2-1 657,-3 1 0,3 0 0,0 0 0,-1 0 0,-1 0 0,-3 0 0,8 0 0,-3-1 0,-2 1 0,0 1 0,-5 0 0,0 0 0,0 0 0,1 0 0</inkml:trace>
  <inkml:trace contextRef="#ctx0" brushRef="#br0" timeOffset="144242">7569 8985 7949,'-58'0'130,"1"-1"1,0 1-1,-1-1 1,1 1-1,0-1 1,1 1-1,2 0 1,2-1-1,-2 1 1,0 0-356,-7 0 1,-3 0-1,1 1 1,2-1 0,6 0 410,-1 1 1,6-1 0,0 0 72,1 1 1,0-1 0,4 0 48,-3 0 1,5 0-329,9 0 1,4 0 1123,-11 1-948,47 1 874,22 1-773,23 0-137,-11-2 1,8 0 207,5-1 0,8 0 1,0 0-296,-13-1 1,1 0 0,1 0-1,0-1-25,2 1 1,1 1-1,0-1 1,3-1-2,-5 1 1,2-1 0,1 1 0,2-1 0,1 0 2,-2 1 0,2 0 1,1-1-1,1 1 0,0 0 1,0 0-162,3 0 0,0 0 0,0 0 0,1-1 0,1 1 0,1 0 157,-10 0 0,2 1 1,1-1-1,0 0 1,0 0-1,0 0 0,-1 0 1,-3 0-288,10 1 1,-1-1 0,-2 1-1,-1-1 1,-1 1 0,-2-1 282,0 0 0,-3 1 0,-1-1 1,0 1-1,2-1-157,3 1 0,1 0 1,1-1-1,-2 1 0,0 0 161,-5 0 1,-1 0 0,-1 0 0,0 0 0,0 0-3,12-1 0,-1 1 0,-1 0 1,1 1-3,1-1 1,0 0 0,-2 0 0,-5 0-9,-5 1 1,-3 0-1,-4 0 308,7 1 0,-6 0-280,8 3 1814,-52 3-1780,-47-4-53,1-1 0,-7-1 323,6-1 0,-3 0 0,-2-1-328,4 0 1,-2-2 0,-1 1 0,2 0 4,-8 0 1,2 0 0,-9-1-10,15 0 0,-6 0 1,-4-1-1,-2 1 1,0-1-1,3 0 1,3 1-104,-2 0 0,2 0 0,2 0 0,-1 0 0,-4-1 109,-2 1 1,-3-1 0,-1 1 0,-2-1 0,1 0 0,1 1-252,0 0 0,-1 0 1,0 0-1,1 0 1,4 1-1,5-1 254,-11 0 1,7 1 0,-4 0-162,9-1 1,-3 1 0,-2 0 0,0 0 0,2 0 161,-9 0 0,1 1 0,2 0 1,5 0-4,5-1 1,3 1 0,-5 0-9,5 0 1,-7 1-1,-3-1 1,0 1-1,3 0 1,5 0-7,-10 0 0,5 0 0,-2 0 11,-2 0 1,-3 0-1,1 1 1,3-1 1,1 0 0,4 0 0,1 0 20,9-1 1,1 1 0,3-1 382,-5 0 1,7-1-488,2-2 1691,52-3-1587,13 0 0,8 0 8,17-1 0,6-1 331,-10 2 1,3-1 0,1 1-358,-8 1 1,2 1 0,0-1 0,1 0-252,5 1 0,1-1 1,1 1-1,-3 0 245,7 0 1,-2 0-1,6 0-4,-9 1 0,5 0 0,3 1 1,-2-1-1,-3 1-339,-1 1 0,-3-1 1,0 1-1,3 0 340,-4 0 1,2 0-1,3 0 1,-1 0-1,-1 0 1,-5 0-6,5 1 1,-4 0 0,-1 0 0,5 0-12,-6 1 1,4 0 0,2 1-1,0-1 1,-2 1 0,-3 0 6,7 0 1,-5 1 0,1-1-1,3 1 4,2 0 1,5 1 0,1 0 0,-2-1 0,-3 1-5,-1 1 1,-3-1 0,-1 1 0,-2 0-51,10 1 1,-2 0 0,-3 2-393,-10 1 0,-3 1 1,-5 0 331,-1-2 0,-14 4 561,-33 19-505,-29-18 0,-14-4 57,3 1 0,-4 1 0,-3-1 70,3-1 1,-2-1 0,-1 1 0,1-1-63,7-1 1,2 0 0,-1 0 0,-5 0 7,0 0 1,-5 0 0,-2 1 0,-1-1-1,1 0 1,4 0-108,-9 0 1,3 0 0,0 0 0,-4 0 115,7-1 0,-3 0 0,-2 1 0,0 0 0,1-1 0,3 0 1,1 0 1,2 0-1,2-1 1,0 0-1,0 1 7,-7 0 1,0 0 0,2 0 0,2 0 5,-8 1 0,3 0 0,4 0 64,-6 1 0,8-1 50,-2 1 98,107-14-202,1-3 1,11-3-18,-11 3 1,5-1-1,2-1 1,-2 1 19,-7 0 1,-1 0 0,1 0 0,5-1-32,-5 1 1,4-1 0,4-1 0,1 0 0,0 1 0,-1-1 0,-3 1-26,7-1 0,-2 1 0,-1 0 1,1 0-1,4 0-191,-11 1 0,3 0 0,3-1 0,0 0 0,0 0 0,-1 1 1,-1 0-1,-4 1 134,14-2 1,-1 0 0,-3 1 0,-3 0 0,-3 2 0,-5-1 0,-1 1 0,-5 1 0,-3 0 0,8 0 0,-1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DEB4-9BF2-4EAD-021B-8872AD3C5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8A1A0-0FC0-DA5D-37B8-66A569F5A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59536-3F6D-0D9F-A02F-0421E7F32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86006-C21E-BFC0-D492-27774B262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42D58-F7F8-B9E6-012A-3FAD04D78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9343-D4EE-C1BB-C70C-DC879B7DD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E99A6-E9ED-659F-82B7-0C63BC9CB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B790E-7554-5592-AD15-41DDD58A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767D2-F13E-9D28-DB4C-6C229C27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801A1-EFF4-3954-398D-77688DA17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3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199A3C-7497-BAE8-FD9D-4CA85C67A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8B372-6CEB-0129-24D1-C3942CC71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F364A-5B6F-45FE-F1B7-90BA5F30D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29700-BB57-9F40-4E58-4D1C2B021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5F262-C77D-AE4A-F0C0-5F99FC23F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62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DC81-1373-60DD-6E46-6F5740501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B7BC-5D33-CEC0-FCCC-783F1B414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5385F-6F27-BAB4-F612-6CFD7E444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16916-C2F3-9995-E247-29F92C3CC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2D53D-C0AB-390D-9EFC-970B667B9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7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FD75-7287-32EB-7E30-120F1C24F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6FFF8-C081-4175-984A-931D32974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1ED78-D249-5B54-8847-E223BDC3E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9F070-FF63-ED63-B1D5-E4F357703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55289-07D4-F43B-BD84-62F6C4CE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0DE37-01FF-BAFE-4BA9-766A4BF2D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32766-B2DF-4E73-7F6B-8F03796E2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D11E7-EDD9-A4EE-17A1-869D82B62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84742-5889-BB63-60BF-E01F30C28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C0CEE-8C21-C8BC-E87E-C51C5AD9D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FA849-F1F0-7D45-0D51-63DA249E7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45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4C18B-A24F-8F95-6882-9B21F21B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E7CD1-1B77-D6E8-D690-985EB2717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1E1C9-F4E2-19D0-5B2A-AA669DBF7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1CDBE6-6D7D-6DBA-22FD-279DE43E2A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4B312F-8951-14E8-A320-B389CEAED6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2D261C-5F83-C9CC-ABA4-EBF96FAD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BC4D2-7E2C-64DC-EE14-FB8B0D46B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2AC923-7446-3C65-F158-75CB77C3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8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CDB81-2C78-0E22-B187-D3E47949A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15E047-AD8A-882E-F147-806008575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52E314-C1C7-395E-656C-FFA6D6A2F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307D1-B2B7-5ED2-65A7-FB90377EB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74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8A5DAF-7FF7-008E-D8C6-A452A7A34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C2040-F2D3-773F-9CC1-42E92BB22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0256E-BC6A-EC7F-7291-DBFF43A2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52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D3049-1371-9FE8-4CD5-9F47B58E2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653D7-EFE4-EF87-64F9-A5B3F0480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E2DE2-D32D-CEB6-F179-E5D91B3C0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273EA-1DD7-E7B0-6725-039B39CE2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ED446-37D4-EDD2-771B-B10092AEE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B9167-493C-D29D-4378-B028BE90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6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1F66-A393-E470-405F-9BAF70DA3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D71D00-680E-A576-1BCF-888D750BE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69BAF-52F5-49CD-93B9-77381DE4C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A5268-D744-5C0E-B1F3-CD6A47739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CDEB2-4F32-0E10-8476-8DC52C10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606DA-371B-051C-C5B9-D41A12705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59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121F4A-9B4C-3698-1AC4-B8B3C71A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5FA3A-7947-EED2-E4B7-95FF5DA2E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66886-5C00-5B89-5008-881CE0205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76622D-3CB9-4D40-B167-2F171EF1F90A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A9C20-A08F-8C84-E960-03A9A79621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5E31B-7840-90BC-93AF-BB83690289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F2A7A2-0321-DC47-9193-7EFB517A3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95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customXml" Target="../ink/ink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734A4-B457-BDD2-5E4C-8DD7D712D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B9B0A0D-3101-71FE-3BE5-8B53DB94EE72}"/>
                  </a:ext>
                </a:extLst>
              </p14:cNvPr>
              <p14:cNvContentPartPr/>
              <p14:nvPr/>
            </p14:nvContentPartPr>
            <p14:xfrm>
              <a:off x="673920" y="1983240"/>
              <a:ext cx="3423240" cy="2128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9B0A0D-3101-71FE-3BE5-8B53DB94EE7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4560" y="1973880"/>
                <a:ext cx="3441960" cy="214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0817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2F6FAB-E793-2BB0-C329-154C74180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B29FD4-D1F8-8BDE-7162-E7CE0C18E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C95E4B50-5249-FAEC-198F-8024FC188E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4CA860B-64C8-DA79-A148-6B75FE876A32}"/>
                  </a:ext>
                </a:extLst>
              </p14:cNvPr>
              <p14:cNvContentPartPr/>
              <p14:nvPr/>
            </p14:nvContentPartPr>
            <p14:xfrm>
              <a:off x="364680" y="495720"/>
              <a:ext cx="11668680" cy="3672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4CA860B-64C8-DA79-A148-6B75FE876A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5320" y="486360"/>
                <a:ext cx="11687400" cy="36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7991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CCF3B87F-6300-1C0E-F2CD-C9C920728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8AD9915-E489-812C-2A0D-CD638719F592}"/>
                  </a:ext>
                </a:extLst>
              </p14:cNvPr>
              <p14:cNvContentPartPr/>
              <p14:nvPr/>
            </p14:nvContentPartPr>
            <p14:xfrm>
              <a:off x="387000" y="687960"/>
              <a:ext cx="5485680" cy="999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8AD9915-E489-812C-2A0D-CD638719F59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7640" y="678600"/>
                <a:ext cx="5504400" cy="10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C00E042-A3D7-8087-C789-A43A424B3974}"/>
                  </a:ext>
                </a:extLst>
              </p14:cNvPr>
              <p14:cNvContentPartPr/>
              <p14:nvPr/>
            </p14:nvContentPartPr>
            <p14:xfrm>
              <a:off x="214920" y="1109160"/>
              <a:ext cx="11558160" cy="50274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C00E042-A3D7-8087-C789-A43A424B397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5560" y="1099800"/>
                <a:ext cx="11576880" cy="504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3839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8D24BF-F5B7-DB8D-A2CB-3018EDA48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397188-77B0-0EB7-AF83-67D314B4D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2D2E4630-0CA7-072E-DABE-5B8D9ABBF9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D63198E-9379-0534-A670-9734DEE4A79C}"/>
                  </a:ext>
                </a:extLst>
              </p14:cNvPr>
              <p14:cNvContentPartPr/>
              <p14:nvPr/>
            </p14:nvContentPartPr>
            <p14:xfrm>
              <a:off x="169560" y="447840"/>
              <a:ext cx="11693160" cy="6170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D63198E-9379-0534-A670-9734DEE4A79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0200" y="438480"/>
                <a:ext cx="11711880" cy="618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0728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3A278D-8AA2-30F4-487F-E6862C3E7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D2520B-871B-2D5A-4418-D6158F08C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AC5687B4-3A0B-02B8-4E1C-68F4DE016E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620029C-3CD2-ACF9-71FD-75A419F3E06A}"/>
                  </a:ext>
                </a:extLst>
              </p14:cNvPr>
              <p14:cNvContentPartPr/>
              <p14:nvPr/>
            </p14:nvContentPartPr>
            <p14:xfrm>
              <a:off x="1222920" y="597600"/>
              <a:ext cx="8570880" cy="4574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20029C-3CD2-ACF9-71FD-75A419F3E0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13560" y="588240"/>
                <a:ext cx="8589600" cy="459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4991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E70E2F-B243-8A9A-E23C-44A7DAB95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D93E1AB-A0B1-1EC6-D249-12BC71F57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FF014846-1698-D1F7-1DD8-518B09B9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63D854F-B418-C5F8-99BF-742B4AE1C36A}"/>
                  </a:ext>
                </a:extLst>
              </p14:cNvPr>
              <p14:cNvContentPartPr/>
              <p14:nvPr/>
            </p14:nvContentPartPr>
            <p14:xfrm>
              <a:off x="290880" y="215640"/>
              <a:ext cx="10802880" cy="5774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63D854F-B418-C5F8-99BF-742B4AE1C3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1520" y="206280"/>
                <a:ext cx="10821600" cy="579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7582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DAAFD4-7CDF-FF7E-FF80-5A69E93E7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ACF516-ABFA-40A9-97F5-E407852B2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DCD92F44-D285-0841-E1D7-8424FC0BBC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D583E5A-D8DE-58BB-58D2-BD5FDF32CE2C}"/>
                  </a:ext>
                </a:extLst>
              </p14:cNvPr>
              <p14:cNvContentPartPr/>
              <p14:nvPr/>
            </p14:nvContentPartPr>
            <p14:xfrm>
              <a:off x="374040" y="387000"/>
              <a:ext cx="7815600" cy="5347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D583E5A-D8DE-58BB-58D2-BD5FDF32CE2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680" y="377640"/>
                <a:ext cx="7834320" cy="536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710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1E6AF9-4DE6-B2F7-D687-E121CCC64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5212A5-A8BC-10F1-FEEE-02008048B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5B6DF842-EC2B-DA08-1DF2-67DB8438B2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F101D67-D1C9-A8AC-C383-6B2759F14660}"/>
                  </a:ext>
                </a:extLst>
              </p14:cNvPr>
              <p14:cNvContentPartPr/>
              <p14:nvPr/>
            </p14:nvContentPartPr>
            <p14:xfrm>
              <a:off x="664920" y="637920"/>
              <a:ext cx="8594280" cy="3485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F101D67-D1C9-A8AC-C383-6B2759F146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5560" y="628560"/>
                <a:ext cx="8613000" cy="350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3252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377631-9F85-BA81-45DD-28AEB83C6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314F3F-EB3D-D877-870D-28B36CA27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0222501D-B77F-C79E-C810-446FE263D7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3A1CFD8-3304-7700-EA34-CEFF34715DD5}"/>
                  </a:ext>
                </a:extLst>
              </p14:cNvPr>
              <p14:cNvContentPartPr/>
              <p14:nvPr/>
            </p14:nvContentPartPr>
            <p14:xfrm>
              <a:off x="261360" y="296640"/>
              <a:ext cx="11697480" cy="3723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3A1CFD8-3304-7700-EA34-CEFF34715DD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000" y="287280"/>
                <a:ext cx="11716200" cy="374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5668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674C50-0375-AFC5-A8FA-71C757A2A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7F08CB8-74F1-2FED-C8C9-9505467668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white and blue gradient&#10;&#10;AI-generated content may be incorrect.">
            <a:extLst>
              <a:ext uri="{FF2B5EF4-FFF2-40B4-BE49-F238E27FC236}">
                <a16:creationId xmlns:a16="http://schemas.microsoft.com/office/drawing/2014/main" id="{DF052B5B-525A-FD09-1C83-5788CDA11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D14E849-D564-6609-48E9-70CF1AEAA746}"/>
                  </a:ext>
                </a:extLst>
              </p14:cNvPr>
              <p14:cNvContentPartPr/>
              <p14:nvPr/>
            </p14:nvContentPartPr>
            <p14:xfrm>
              <a:off x="571320" y="544320"/>
              <a:ext cx="11582640" cy="5724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D14E849-D564-6609-48E9-70CF1AEAA74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1960" y="534960"/>
                <a:ext cx="11601360" cy="574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195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2505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2</cp:revision>
  <dcterms:created xsi:type="dcterms:W3CDTF">2026-01-07T13:16:04Z</dcterms:created>
  <dcterms:modified xsi:type="dcterms:W3CDTF">2026-01-09T07:01:24Z</dcterms:modified>
</cp:coreProperties>
</file>

<file path=docProps/thumbnail.jpeg>
</file>